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7"/>
  </p:notesMasterIdLst>
  <p:sldIdLst>
    <p:sldId id="353" r:id="rId2"/>
    <p:sldId id="341" r:id="rId3"/>
    <p:sldId id="369" r:id="rId4"/>
    <p:sldId id="356" r:id="rId5"/>
    <p:sldId id="358" r:id="rId6"/>
    <p:sldId id="359" r:id="rId7"/>
    <p:sldId id="360" r:id="rId8"/>
    <p:sldId id="374" r:id="rId9"/>
    <p:sldId id="363" r:id="rId10"/>
    <p:sldId id="366" r:id="rId11"/>
    <p:sldId id="364" r:id="rId12"/>
    <p:sldId id="370" r:id="rId13"/>
    <p:sldId id="375" r:id="rId14"/>
    <p:sldId id="325" r:id="rId15"/>
    <p:sldId id="349"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hewy" panose="020B0604020202020204" charset="0"/>
      <p:regular r:id="rId24"/>
    </p:embeddedFont>
    <p:embeddedFont>
      <p:font typeface="Comfortaa" panose="020B0604020202020204" charset="0"/>
      <p:regular r:id="rId25"/>
      <p:bold r:id="rId26"/>
    </p:embeddedFont>
    <p:embeddedFont>
      <p:font typeface="Delius Unicase" panose="020B0604020202020204" charset="0"/>
      <p:regular r:id="rId27"/>
      <p:bold r:id="rId28"/>
    </p:embeddedFont>
    <p:embeddedFont>
      <p:font typeface="Ribeye"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BD9"/>
    <a:srgbClr val="CCFF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ACD8CF-E745-47E1-BDE0-4CFD0C03797A}">
  <a:tblStyle styleId="{52ACD8CF-E745-47E1-BDE0-4CFD0C0379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79" d="100"/>
          <a:sy n="79" d="100"/>
        </p:scale>
        <p:origin x="91" y="39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345236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2103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985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53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480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66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A0D0A80-91CF-D843-849A-FA4D70DFE07C}" type="slidenum">
              <a:rPr lang="x-none" smtClean="0">
                <a:solidFill>
                  <a:prstClr val="black"/>
                </a:solidFill>
                <a:latin typeface="Calibri"/>
              </a:rPr>
              <a:pPr/>
              <a:t>15</a:t>
            </a:fld>
            <a:endParaRPr lang="x-none">
              <a:solidFill>
                <a:prstClr val="black"/>
              </a:solidFill>
              <a:latin typeface="Calibri"/>
            </a:endParaRPr>
          </a:p>
        </p:txBody>
      </p:sp>
    </p:spTree>
    <p:extLst>
      <p:ext uri="{BB962C8B-B14F-4D97-AF65-F5344CB8AC3E}">
        <p14:creationId xmlns:p14="http://schemas.microsoft.com/office/powerpoint/2010/main" val="256118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9F66-92F4-124A-9C6F-866E45FF9C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x-none"/>
          </a:p>
        </p:txBody>
      </p:sp>
      <p:sp>
        <p:nvSpPr>
          <p:cNvPr id="3" name="Subtitle 2">
            <a:extLst>
              <a:ext uri="{FF2B5EF4-FFF2-40B4-BE49-F238E27FC236}">
                <a16:creationId xmlns:a16="http://schemas.microsoft.com/office/drawing/2014/main" id="{5639D0E1-4E00-AD41-9A29-4EEDE6FEA74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40237CB-C649-F346-8AFE-C1A760F09712}"/>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4E7C066A-33D7-0D4F-8E8B-CC835F0B16D6}"/>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36EC5842-0BFD-4D44-B961-7B09672988DA}"/>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833093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947F1-F317-EB4B-ADC4-212C64454AE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8B1D9E0-3377-474F-926C-34EE2EA58B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A8DAF18-A3ED-9446-80EF-0F5079B41BA1}"/>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778B0EED-A9E5-4C40-B336-61A665FA172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B9F20553-504A-9A44-95DD-DF95634FEF05}"/>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0546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370EC-80DB-1543-A287-7B2158A575F1}"/>
              </a:ext>
            </a:extLst>
          </p:cNvPr>
          <p:cNvSpPr>
            <a:spLocks noGrp="1"/>
          </p:cNvSpPr>
          <p:nvPr>
            <p:ph type="title" orient="vert"/>
          </p:nvPr>
        </p:nvSpPr>
        <p:spPr>
          <a:xfrm>
            <a:off x="6543675" y="273843"/>
            <a:ext cx="1971675" cy="4358879"/>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899F5C21-0E81-7C46-AC98-E97E38336974}"/>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DCB9089-39D6-3A43-A8B1-F1B27D19593F}"/>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1541793F-9A97-D340-A718-AE60EA7B723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6A1AFBC1-1DB4-9748-A7D4-85C202A2BC8C}"/>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72254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713225" y="539500"/>
            <a:ext cx="7717500" cy="6129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13"/>
          <p:cNvSpPr txBox="1">
            <a:spLocks noGrp="1"/>
          </p:cNvSpPr>
          <p:nvPr>
            <p:ph type="title" idx="2" hasCustomPrompt="1"/>
          </p:nvPr>
        </p:nvSpPr>
        <p:spPr>
          <a:xfrm>
            <a:off x="713325" y="2175000"/>
            <a:ext cx="1955100" cy="474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sz="46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0" name="Google Shape;230;p13"/>
          <p:cNvSpPr txBox="1">
            <a:spLocks noGrp="1"/>
          </p:cNvSpPr>
          <p:nvPr>
            <p:ph type="subTitle" idx="1"/>
          </p:nvPr>
        </p:nvSpPr>
        <p:spPr>
          <a:xfrm>
            <a:off x="713325" y="3092475"/>
            <a:ext cx="1955100" cy="640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1600"/>
              <a:buNone/>
              <a:defRPr sz="1400">
                <a:latin typeface="Comfortaa"/>
                <a:ea typeface="Comfortaa"/>
                <a:cs typeface="Comfortaa"/>
                <a:sym typeface="Comfortaa"/>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231" name="Google Shape;231;p13"/>
          <p:cNvSpPr txBox="1">
            <a:spLocks noGrp="1"/>
          </p:cNvSpPr>
          <p:nvPr>
            <p:ph type="subTitle" idx="3"/>
          </p:nvPr>
        </p:nvSpPr>
        <p:spPr>
          <a:xfrm>
            <a:off x="713325" y="2725500"/>
            <a:ext cx="1955100" cy="376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3000"/>
              <a:buNone/>
              <a:defRPr sz="1600" b="1">
                <a:latin typeface="Delius Unicase"/>
                <a:ea typeface="Delius Unicase"/>
                <a:cs typeface="Delius Unicase"/>
                <a:sym typeface="Delius Unicas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232" name="Google Shape;232;p13"/>
          <p:cNvSpPr txBox="1">
            <a:spLocks noGrp="1"/>
          </p:cNvSpPr>
          <p:nvPr>
            <p:ph type="title" idx="4" hasCustomPrompt="1"/>
          </p:nvPr>
        </p:nvSpPr>
        <p:spPr>
          <a:xfrm>
            <a:off x="2634071" y="2175000"/>
            <a:ext cx="1955100" cy="474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sz="46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3" name="Google Shape;233;p13"/>
          <p:cNvSpPr txBox="1">
            <a:spLocks noGrp="1"/>
          </p:cNvSpPr>
          <p:nvPr>
            <p:ph type="subTitle" idx="5"/>
          </p:nvPr>
        </p:nvSpPr>
        <p:spPr>
          <a:xfrm>
            <a:off x="2633971" y="3092475"/>
            <a:ext cx="1955100" cy="640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1600"/>
              <a:buNone/>
              <a:defRPr sz="1400">
                <a:latin typeface="Comfortaa"/>
                <a:ea typeface="Comfortaa"/>
                <a:cs typeface="Comfortaa"/>
                <a:sym typeface="Comfortaa"/>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234" name="Google Shape;234;p13"/>
          <p:cNvSpPr txBox="1">
            <a:spLocks noGrp="1"/>
          </p:cNvSpPr>
          <p:nvPr>
            <p:ph type="subTitle" idx="6"/>
          </p:nvPr>
        </p:nvSpPr>
        <p:spPr>
          <a:xfrm>
            <a:off x="2633971" y="2725500"/>
            <a:ext cx="1955100" cy="376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3000"/>
              <a:buNone/>
              <a:defRPr sz="1600" b="1">
                <a:latin typeface="Delius Unicase"/>
                <a:ea typeface="Delius Unicase"/>
                <a:cs typeface="Delius Unicase"/>
                <a:sym typeface="Delius Unicas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235" name="Google Shape;235;p13"/>
          <p:cNvSpPr txBox="1">
            <a:spLocks noGrp="1"/>
          </p:cNvSpPr>
          <p:nvPr>
            <p:ph type="title" idx="7" hasCustomPrompt="1"/>
          </p:nvPr>
        </p:nvSpPr>
        <p:spPr>
          <a:xfrm>
            <a:off x="4554817" y="2175000"/>
            <a:ext cx="1955100" cy="474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sz="46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6" name="Google Shape;236;p13"/>
          <p:cNvSpPr txBox="1">
            <a:spLocks noGrp="1"/>
          </p:cNvSpPr>
          <p:nvPr>
            <p:ph type="subTitle" idx="8"/>
          </p:nvPr>
        </p:nvSpPr>
        <p:spPr>
          <a:xfrm>
            <a:off x="4554718" y="3092475"/>
            <a:ext cx="1955100" cy="640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1600"/>
              <a:buNone/>
              <a:defRPr sz="1400">
                <a:latin typeface="Comfortaa"/>
                <a:ea typeface="Comfortaa"/>
                <a:cs typeface="Comfortaa"/>
                <a:sym typeface="Comfortaa"/>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237" name="Google Shape;237;p13"/>
          <p:cNvSpPr txBox="1">
            <a:spLocks noGrp="1"/>
          </p:cNvSpPr>
          <p:nvPr>
            <p:ph type="subTitle" idx="9"/>
          </p:nvPr>
        </p:nvSpPr>
        <p:spPr>
          <a:xfrm>
            <a:off x="4554718" y="2725500"/>
            <a:ext cx="1955100" cy="376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3000"/>
              <a:buNone/>
              <a:defRPr sz="1600" b="1">
                <a:latin typeface="Delius Unicase"/>
                <a:ea typeface="Delius Unicase"/>
                <a:cs typeface="Delius Unicase"/>
                <a:sym typeface="Delius Unicas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238" name="Google Shape;238;p13"/>
          <p:cNvSpPr txBox="1">
            <a:spLocks noGrp="1"/>
          </p:cNvSpPr>
          <p:nvPr>
            <p:ph type="title" idx="13" hasCustomPrompt="1"/>
          </p:nvPr>
        </p:nvSpPr>
        <p:spPr>
          <a:xfrm>
            <a:off x="6475562" y="2175000"/>
            <a:ext cx="1955100" cy="474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sz="46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9" name="Google Shape;239;p13"/>
          <p:cNvSpPr txBox="1">
            <a:spLocks noGrp="1"/>
          </p:cNvSpPr>
          <p:nvPr>
            <p:ph type="subTitle" idx="14"/>
          </p:nvPr>
        </p:nvSpPr>
        <p:spPr>
          <a:xfrm>
            <a:off x="6475564" y="3092475"/>
            <a:ext cx="1955100" cy="640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1600"/>
              <a:buNone/>
              <a:defRPr sz="1400">
                <a:latin typeface="Comfortaa"/>
                <a:ea typeface="Comfortaa"/>
                <a:cs typeface="Comfortaa"/>
                <a:sym typeface="Comfortaa"/>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240" name="Google Shape;240;p13"/>
          <p:cNvSpPr txBox="1">
            <a:spLocks noGrp="1"/>
          </p:cNvSpPr>
          <p:nvPr>
            <p:ph type="subTitle" idx="15"/>
          </p:nvPr>
        </p:nvSpPr>
        <p:spPr>
          <a:xfrm>
            <a:off x="6475564" y="2725500"/>
            <a:ext cx="1955100" cy="376500"/>
          </a:xfrm>
          <a:prstGeom prst="rect">
            <a:avLst/>
          </a:prstGeom>
        </p:spPr>
        <p:txBody>
          <a:bodyPr spcFirstLastPara="1" wrap="square" lIns="91423" tIns="91423" rIns="91423" bIns="91423" anchor="t" anchorCtr="0">
            <a:noAutofit/>
          </a:bodyPr>
          <a:lstStyle>
            <a:lvl1pPr lvl="0" algn="ctr" rtl="0">
              <a:spcBef>
                <a:spcPts val="0"/>
              </a:spcBef>
              <a:spcAft>
                <a:spcPts val="0"/>
              </a:spcAft>
              <a:buClr>
                <a:schemeClr val="dk1"/>
              </a:buClr>
              <a:buSzPts val="3000"/>
              <a:buNone/>
              <a:defRPr sz="1600" b="1">
                <a:latin typeface="Delius Unicase"/>
                <a:ea typeface="Delius Unicase"/>
                <a:cs typeface="Delius Unicase"/>
                <a:sym typeface="Delius Unicas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241" name="Google Shape;241;p13"/>
          <p:cNvSpPr/>
          <p:nvPr/>
        </p:nvSpPr>
        <p:spPr>
          <a:xfrm rot="5400000">
            <a:off x="1679413" y="3700359"/>
            <a:ext cx="435645" cy="2457132"/>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2" name="Google Shape;242;p13"/>
          <p:cNvSpPr/>
          <p:nvPr/>
        </p:nvSpPr>
        <p:spPr>
          <a:xfrm rot="-5400000" flipH="1">
            <a:off x="7946735" y="3645494"/>
            <a:ext cx="1833925" cy="560595"/>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3" name="Google Shape;243;p13"/>
          <p:cNvSpPr/>
          <p:nvPr/>
        </p:nvSpPr>
        <p:spPr>
          <a:xfrm rot="5400000">
            <a:off x="-40864" y="3834204"/>
            <a:ext cx="1350264" cy="1268406"/>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4" name="Google Shape;244;p13"/>
          <p:cNvSpPr/>
          <p:nvPr/>
        </p:nvSpPr>
        <p:spPr>
          <a:xfrm rot="5400000">
            <a:off x="862114" y="4718353"/>
            <a:ext cx="182861" cy="168368"/>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5" name="Google Shape;245;p13"/>
          <p:cNvSpPr/>
          <p:nvPr/>
        </p:nvSpPr>
        <p:spPr>
          <a:xfrm rot="10800000" flipH="1">
            <a:off x="7594170" y="-12985"/>
            <a:ext cx="1549850" cy="1456042"/>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6" name="Google Shape;246;p13"/>
          <p:cNvSpPr/>
          <p:nvPr/>
        </p:nvSpPr>
        <p:spPr>
          <a:xfrm rot="10800000" flipH="1">
            <a:off x="8647698" y="984920"/>
            <a:ext cx="209890" cy="193275"/>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1"/>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7" name="Google Shape;247;p13"/>
          <p:cNvSpPr/>
          <p:nvPr/>
        </p:nvSpPr>
        <p:spPr>
          <a:xfrm rot="10800000" flipH="1">
            <a:off x="-10427" y="-12947"/>
            <a:ext cx="1647654" cy="1579827"/>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8" name="Google Shape;248;p13"/>
          <p:cNvSpPr/>
          <p:nvPr/>
        </p:nvSpPr>
        <p:spPr>
          <a:xfrm rot="10800000" flipH="1">
            <a:off x="441351" y="185795"/>
            <a:ext cx="414482" cy="175965"/>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49" name="Google Shape;249;p13"/>
          <p:cNvSpPr/>
          <p:nvPr/>
        </p:nvSpPr>
        <p:spPr>
          <a:xfrm>
            <a:off x="6475551" y="4091755"/>
            <a:ext cx="2668492" cy="1051757"/>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50" name="Google Shape;250;p13"/>
          <p:cNvSpPr/>
          <p:nvPr/>
        </p:nvSpPr>
        <p:spPr>
          <a:xfrm>
            <a:off x="1131552" y="4580701"/>
            <a:ext cx="934882" cy="562796"/>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51" name="Google Shape;251;p13"/>
          <p:cNvSpPr/>
          <p:nvPr/>
        </p:nvSpPr>
        <p:spPr>
          <a:xfrm>
            <a:off x="9006587" y="4842753"/>
            <a:ext cx="57953" cy="57953"/>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52" name="Google Shape;252;p13"/>
          <p:cNvSpPr/>
          <p:nvPr/>
        </p:nvSpPr>
        <p:spPr>
          <a:xfrm>
            <a:off x="1347655" y="4732185"/>
            <a:ext cx="57953" cy="57892"/>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53" name="Google Shape;253;p13"/>
          <p:cNvSpPr/>
          <p:nvPr/>
        </p:nvSpPr>
        <p:spPr>
          <a:xfrm>
            <a:off x="1664747" y="4991933"/>
            <a:ext cx="129969" cy="13057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
        <p:nvSpPr>
          <p:cNvPr id="254" name="Google Shape;254;p13"/>
          <p:cNvSpPr/>
          <p:nvPr/>
        </p:nvSpPr>
        <p:spPr>
          <a:xfrm>
            <a:off x="8661731" y="5059463"/>
            <a:ext cx="129969" cy="8401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91423" tIns="91423" rIns="91423" bIns="91423" anchor="ctr" anchorCtr="0">
            <a:noAutofit/>
          </a:bodyPr>
          <a:lstStyle/>
          <a:p>
            <a:pPr defTabSz="685800">
              <a:buClrTx/>
              <a:buFontTx/>
              <a:buNone/>
            </a:pPr>
            <a:endParaRPr kern="1200">
              <a:solidFill>
                <a:prstClr val="black"/>
              </a:solidFill>
              <a:latin typeface="Calibri"/>
              <a:ea typeface="+mn-ea"/>
              <a:cs typeface="+mn-cs"/>
            </a:endParaRPr>
          </a:p>
        </p:txBody>
      </p:sp>
    </p:spTree>
    <p:extLst>
      <p:ext uri="{BB962C8B-B14F-4D97-AF65-F5344CB8AC3E}">
        <p14:creationId xmlns:p14="http://schemas.microsoft.com/office/powerpoint/2010/main" val="218168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479"/>
        <p:cNvGrpSpPr/>
        <p:nvPr/>
      </p:nvGrpSpPr>
      <p:grpSpPr>
        <a:xfrm>
          <a:off x="0" y="0"/>
          <a:ext cx="0" cy="0"/>
          <a:chOff x="0" y="0"/>
          <a:chExt cx="0" cy="0"/>
        </a:xfrm>
      </p:grpSpPr>
      <p:sp>
        <p:nvSpPr>
          <p:cNvPr id="480" name="Google Shape;480;p2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1" name="Google Shape;481;p27"/>
          <p:cNvSpPr txBox="1">
            <a:spLocks noGrp="1"/>
          </p:cNvSpPr>
          <p:nvPr>
            <p:ph type="subTitle" idx="1"/>
          </p:nvPr>
        </p:nvSpPr>
        <p:spPr>
          <a:xfrm>
            <a:off x="6998698" y="2278500"/>
            <a:ext cx="1421100" cy="49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2" name="Google Shape;482;p27"/>
          <p:cNvSpPr txBox="1">
            <a:spLocks noGrp="1"/>
          </p:cNvSpPr>
          <p:nvPr>
            <p:ph type="subTitle" idx="2"/>
          </p:nvPr>
        </p:nvSpPr>
        <p:spPr>
          <a:xfrm>
            <a:off x="6998698" y="1853425"/>
            <a:ext cx="17043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Delius Unicase"/>
                <a:ea typeface="Delius Unicase"/>
                <a:cs typeface="Delius Unicase"/>
                <a:sym typeface="Delius Unicas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3" name="Google Shape;483;p27"/>
          <p:cNvSpPr txBox="1">
            <a:spLocks noGrp="1"/>
          </p:cNvSpPr>
          <p:nvPr>
            <p:ph type="subTitle" idx="3"/>
          </p:nvPr>
        </p:nvSpPr>
        <p:spPr>
          <a:xfrm>
            <a:off x="2896663" y="3920425"/>
            <a:ext cx="1421100" cy="49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4" name="Google Shape;484;p27"/>
          <p:cNvSpPr txBox="1">
            <a:spLocks noGrp="1"/>
          </p:cNvSpPr>
          <p:nvPr>
            <p:ph type="subTitle" idx="4"/>
          </p:nvPr>
        </p:nvSpPr>
        <p:spPr>
          <a:xfrm>
            <a:off x="2896677" y="3495350"/>
            <a:ext cx="17043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Delius Unicase"/>
                <a:ea typeface="Delius Unicase"/>
                <a:cs typeface="Delius Unicase"/>
                <a:sym typeface="Delius Unicas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5" name="Google Shape;485;p27"/>
          <p:cNvSpPr txBox="1">
            <a:spLocks noGrp="1"/>
          </p:cNvSpPr>
          <p:nvPr>
            <p:ph type="subTitle" idx="5"/>
          </p:nvPr>
        </p:nvSpPr>
        <p:spPr>
          <a:xfrm>
            <a:off x="5709864" y="3920425"/>
            <a:ext cx="1421100" cy="49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6" name="Google Shape;486;p27"/>
          <p:cNvSpPr txBox="1">
            <a:spLocks noGrp="1"/>
          </p:cNvSpPr>
          <p:nvPr>
            <p:ph type="subTitle" idx="6"/>
          </p:nvPr>
        </p:nvSpPr>
        <p:spPr>
          <a:xfrm>
            <a:off x="5709875" y="3495350"/>
            <a:ext cx="17043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Delius Unicase"/>
                <a:ea typeface="Delius Unicase"/>
                <a:cs typeface="Delius Unicase"/>
                <a:sym typeface="Delius Unicas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7" name="Google Shape;487;p27"/>
          <p:cNvSpPr txBox="1">
            <a:spLocks noGrp="1"/>
          </p:cNvSpPr>
          <p:nvPr>
            <p:ph type="subTitle" idx="7"/>
          </p:nvPr>
        </p:nvSpPr>
        <p:spPr>
          <a:xfrm>
            <a:off x="1690646" y="2278500"/>
            <a:ext cx="1421100" cy="49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88" name="Google Shape;488;p27"/>
          <p:cNvSpPr txBox="1">
            <a:spLocks noGrp="1"/>
          </p:cNvSpPr>
          <p:nvPr>
            <p:ph type="subTitle" idx="8"/>
          </p:nvPr>
        </p:nvSpPr>
        <p:spPr>
          <a:xfrm>
            <a:off x="1690648" y="1853425"/>
            <a:ext cx="17043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Delius Unicase"/>
                <a:ea typeface="Delius Unicase"/>
                <a:cs typeface="Delius Unicase"/>
                <a:sym typeface="Delius Unicas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89" name="Google Shape;489;p27"/>
          <p:cNvSpPr txBox="1">
            <a:spLocks noGrp="1"/>
          </p:cNvSpPr>
          <p:nvPr>
            <p:ph type="subTitle" idx="9"/>
          </p:nvPr>
        </p:nvSpPr>
        <p:spPr>
          <a:xfrm>
            <a:off x="4516121" y="2278500"/>
            <a:ext cx="1421100" cy="491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90" name="Google Shape;490;p27"/>
          <p:cNvSpPr txBox="1">
            <a:spLocks noGrp="1"/>
          </p:cNvSpPr>
          <p:nvPr>
            <p:ph type="subTitle" idx="13"/>
          </p:nvPr>
        </p:nvSpPr>
        <p:spPr>
          <a:xfrm>
            <a:off x="4516123" y="1853425"/>
            <a:ext cx="17043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Delius Unicase"/>
                <a:ea typeface="Delius Unicase"/>
                <a:cs typeface="Delius Unicase"/>
                <a:sym typeface="Delius Unicas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35"/>
        <p:cNvGrpSpPr/>
        <p:nvPr/>
      </p:nvGrpSpPr>
      <p:grpSpPr>
        <a:xfrm>
          <a:off x="0" y="0"/>
          <a:ext cx="0" cy="0"/>
          <a:chOff x="0" y="0"/>
          <a:chExt cx="0" cy="0"/>
        </a:xfrm>
      </p:grpSpPr>
      <p:sp>
        <p:nvSpPr>
          <p:cNvPr id="436" name="Google Shape;436;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37" name="Google Shape;437;p25"/>
          <p:cNvSpPr txBox="1">
            <a:spLocks noGrp="1"/>
          </p:cNvSpPr>
          <p:nvPr>
            <p:ph type="subTitle" idx="1"/>
          </p:nvPr>
        </p:nvSpPr>
        <p:spPr>
          <a:xfrm>
            <a:off x="1293125" y="3837450"/>
            <a:ext cx="15273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8" name="Google Shape;438;p25"/>
          <p:cNvSpPr txBox="1">
            <a:spLocks noGrp="1"/>
          </p:cNvSpPr>
          <p:nvPr>
            <p:ph type="subTitle" idx="2"/>
          </p:nvPr>
        </p:nvSpPr>
        <p:spPr>
          <a:xfrm>
            <a:off x="1293125" y="3091487"/>
            <a:ext cx="1527300" cy="6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Delius Unicase"/>
                <a:ea typeface="Delius Unicase"/>
                <a:cs typeface="Delius Unicase"/>
                <a:sym typeface="Delius Unicas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439" name="Google Shape;439;p25"/>
          <p:cNvSpPr txBox="1">
            <a:spLocks noGrp="1"/>
          </p:cNvSpPr>
          <p:nvPr>
            <p:ph type="subTitle" idx="3"/>
          </p:nvPr>
        </p:nvSpPr>
        <p:spPr>
          <a:xfrm>
            <a:off x="3808400" y="3837450"/>
            <a:ext cx="15273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40" name="Google Shape;440;p25"/>
          <p:cNvSpPr txBox="1">
            <a:spLocks noGrp="1"/>
          </p:cNvSpPr>
          <p:nvPr>
            <p:ph type="subTitle" idx="4"/>
          </p:nvPr>
        </p:nvSpPr>
        <p:spPr>
          <a:xfrm>
            <a:off x="3808400" y="3091487"/>
            <a:ext cx="1527300" cy="6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Delius Unicase"/>
                <a:ea typeface="Delius Unicase"/>
                <a:cs typeface="Delius Unicase"/>
                <a:sym typeface="Delius Unicas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441" name="Google Shape;441;p25"/>
          <p:cNvSpPr txBox="1">
            <a:spLocks noGrp="1"/>
          </p:cNvSpPr>
          <p:nvPr>
            <p:ph type="subTitle" idx="5"/>
          </p:nvPr>
        </p:nvSpPr>
        <p:spPr>
          <a:xfrm>
            <a:off x="6323575" y="3837450"/>
            <a:ext cx="15273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42" name="Google Shape;442;p25"/>
          <p:cNvSpPr txBox="1">
            <a:spLocks noGrp="1"/>
          </p:cNvSpPr>
          <p:nvPr>
            <p:ph type="subTitle" idx="6"/>
          </p:nvPr>
        </p:nvSpPr>
        <p:spPr>
          <a:xfrm>
            <a:off x="6323575" y="3091487"/>
            <a:ext cx="1527300" cy="6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Delius Unicase"/>
                <a:ea typeface="Delius Unicase"/>
                <a:cs typeface="Delius Unicase"/>
                <a:sym typeface="Delius Unicas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2608700" y="1886850"/>
            <a:ext cx="4412700" cy="1369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EC3D-C066-D54C-B9E3-0449D162A4A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58293A59-AA95-0D49-8212-5BE7407F3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EED2745-2E71-4842-A441-A1C1272C7513}"/>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0CB16544-5CC4-B744-9B12-953FE7EDBDD5}"/>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57D66478-3AC1-4C48-9DA4-EB99A734B8FB}"/>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3451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47B2-55DB-3249-AC7D-55C4FFD5F141}"/>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5FAA358F-E2C0-6344-996D-2B30710A23F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59678-8466-E943-8455-5BA3D7B1C1F8}"/>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id="{28E7CB67-28C6-8A48-A758-500087C0698A}"/>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id="{80F928C4-3BB0-5F49-9ED5-513482759D19}"/>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1867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57FD-55AE-E845-AE02-F92FE454A0BF}"/>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84FD1AB-E3BB-FB4C-801B-A495CEB4DAEA}"/>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958B9B88-9C1B-8F4E-BE35-363B87E4D110}"/>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3659EE7-61E9-E044-96B1-265634C08C77}"/>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432A654A-9959-8143-B6A0-708C2A03602A}"/>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D2474443-A75D-E049-813A-72AE3EC0BD28}"/>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51925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B8D2-9C35-3C43-847D-4C3FCEBA0B78}"/>
              </a:ext>
            </a:extLst>
          </p:cNvPr>
          <p:cNvSpPr>
            <a:spLocks noGrp="1"/>
          </p:cNvSpPr>
          <p:nvPr>
            <p:ph type="title"/>
          </p:nvPr>
        </p:nvSpPr>
        <p:spPr>
          <a:xfrm>
            <a:off x="629841" y="273844"/>
            <a:ext cx="7886700" cy="994172"/>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AFC246D-6A79-4F4C-AD0C-6A650F48C1C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310DB-9928-2848-BCE6-F1159CE0B34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1ACF8EF6-FEB8-5E41-8968-75B9B3C6AC4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2AED3-BE1B-5444-9528-A59021FE0C3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CC46A6F7-D9F1-354B-881A-3F589AD2993A}"/>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id="{BE30D3C2-A88B-DB43-B6C7-BDFE62180E12}"/>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id="{72E21B31-E3DB-4943-944B-260AA01D11BE}"/>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53351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9D77-BBCF-BE41-B92F-0FC77886A82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A7CBEADE-B0BD-4F49-8DFC-AA9BD52D8449}"/>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id="{0DCC413C-926B-794F-9E33-A58B70992DE8}"/>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id="{5CDEDE2D-0E49-854F-A946-4713BF66E703}"/>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94114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C4FB2-BF4A-8B41-9645-631421287DAF}"/>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id="{B3912132-7188-BB4B-A627-DD6C76265AE1}"/>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id="{EBCB4FDD-B12E-C546-BF04-CB92DAFF6BF2}"/>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3511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0B06-4230-2D41-BBF3-DC4F50F7F2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412ADC47-F26C-B949-BAD3-942E4D0591F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5072005-B7BE-0E46-9220-25B59FFEEB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FCF31BCC-CE24-224A-811C-6E2939F151D3}"/>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8AA8B53E-A5F8-7B4A-8432-04C3FFB4038C}"/>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8C641CAE-3A55-C249-A276-D50D14C7469D}"/>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41885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6C73-E286-4F4B-BDC9-BD7B97B996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31F59300-A5A4-484E-A94C-31B4511B948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 Placeholder 3">
            <a:extLst>
              <a:ext uri="{FF2B5EF4-FFF2-40B4-BE49-F238E27FC236}">
                <a16:creationId xmlns:a16="http://schemas.microsoft.com/office/drawing/2014/main" id="{B7274BBE-7ED1-1341-91A0-6EC3356E39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3B95F74-B982-1B4E-BA5A-8E5F611F3B5D}"/>
              </a:ext>
            </a:extLst>
          </p:cNvPr>
          <p:cNvSpPr>
            <a:spLocks noGrp="1"/>
          </p:cNvSpPr>
          <p:nvPr>
            <p:ph type="dt" sz="half" idx="10"/>
          </p:nvPr>
        </p:nvSpPr>
        <p:spPr/>
        <p:txBody>
          <a:bodyPr/>
          <a:lstStyle/>
          <a:p>
            <a:fld id="{787573E1-1760-E445-809E-F413699969B6}" type="datetimeFigureOut">
              <a:rPr lang="x-none" smtClean="0">
                <a:solidFill>
                  <a:prstClr val="black">
                    <a:tint val="75000"/>
                  </a:prstClr>
                </a:solidFill>
              </a:rPr>
              <a:pPr/>
              <a:t>1/11/2022</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id="{F7228752-461C-4C43-8FEF-A3E0DD9EAC68}"/>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id="{62279418-20D9-C947-858F-B58276318D06}"/>
              </a:ext>
            </a:extLst>
          </p:cNvPr>
          <p:cNvSpPr>
            <a:spLocks noGrp="1"/>
          </p:cNvSpPr>
          <p:nvPr>
            <p:ph type="sldNum" sz="quarter" idx="12"/>
          </p:nvPr>
        </p:nvSpPr>
        <p:spPr/>
        <p:txBody>
          <a:bodyPr/>
          <a:lstStyle/>
          <a:p>
            <a:fld id="{62B45E94-C09D-6544-9FB0-43C1D795D52E}"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2600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C02EB-7602-7F44-BCE3-6AE58DFB54A9}"/>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ACF71DF7-1AF8-384B-9B4A-4C62C8B77162}"/>
              </a:ext>
            </a:extLst>
          </p:cNvPr>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2B2F8A1-F1F4-164B-A3D7-E61F099C911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787573E1-1760-E445-809E-F413699969B6}" type="datetimeFigureOut">
              <a:rPr lang="x-none" kern="1200" smtClean="0">
                <a:solidFill>
                  <a:prstClr val="black">
                    <a:tint val="75000"/>
                  </a:prstClr>
                </a:solidFill>
                <a:latin typeface="Calibri"/>
                <a:ea typeface="+mn-ea"/>
                <a:cs typeface="+mn-cs"/>
              </a:rPr>
              <a:pPr defTabSz="685800">
                <a:buClrTx/>
                <a:buFontTx/>
                <a:buNone/>
              </a:pPr>
              <a:t>1/11/2022</a:t>
            </a:fld>
            <a:endParaRPr lang="x-none"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id="{C7139764-E7A3-234E-9936-78672D0E1AEA}"/>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x-none" kern="1200">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id="{EBABD0DF-F8A5-714D-AF2B-77EE656542C6}"/>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62B45E94-C09D-6544-9FB0-43C1D795D52E}" type="slidenum">
              <a:rPr lang="x-none" kern="1200" smtClean="0">
                <a:solidFill>
                  <a:prstClr val="black">
                    <a:tint val="75000"/>
                  </a:prstClr>
                </a:solidFill>
                <a:latin typeface="Calibri"/>
                <a:ea typeface="+mn-ea"/>
                <a:cs typeface="+mn-cs"/>
              </a:rPr>
              <a:pPr defTabSz="685800">
                <a:buClrTx/>
                <a:buFontTx/>
                <a:buNone/>
              </a:pPr>
              <a:t>‹#›</a:t>
            </a:fld>
            <a:endParaRPr lang="x-none"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287422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33860"/>
            <a:ext cx="8382000" cy="1384995"/>
          </a:xfrm>
          <a:prstGeom prst="rect">
            <a:avLst/>
          </a:prstGeom>
        </p:spPr>
        <p:txBody>
          <a:bodyPr wrap="square">
            <a:spAutoFit/>
          </a:bodyPr>
          <a:lstStyle/>
          <a:p>
            <a:pPr algn="ctr"/>
            <a:r>
              <a:rPr lang="vi-VN" sz="2800" b="1" dirty="0">
                <a:latin typeface="+mj-lt"/>
              </a:rPr>
              <a:t>PHÒNG GIÁO DỤC VÀ ĐÀO TẠO QUẬN GÒ VẤP</a:t>
            </a:r>
            <a:endParaRPr lang="en-US" sz="2800" b="1" dirty="0">
              <a:latin typeface="+mj-lt"/>
            </a:endParaRPr>
          </a:p>
          <a:p>
            <a:pPr algn="ctr"/>
            <a:r>
              <a:rPr lang="en-US" sz="2800" b="1" dirty="0">
                <a:latin typeface="Times New Roman" pitchFamily="18" charset="0"/>
                <a:cs typeface="Times New Roman" pitchFamily="18" charset="0"/>
              </a:rPr>
              <a:t>HOẠT ĐỘNG </a:t>
            </a:r>
          </a:p>
          <a:p>
            <a:pPr algn="ctr"/>
            <a:r>
              <a:rPr lang="en-US" sz="2800" b="1" dirty="0">
                <a:latin typeface="Times New Roman" pitchFamily="18" charset="0"/>
                <a:cs typeface="Times New Roman" pitchFamily="18" charset="0"/>
              </a:rPr>
              <a:t>TRẢI NGHIỆM HƯỚNG NGHIỆP LỚP 6</a:t>
            </a:r>
          </a:p>
        </p:txBody>
      </p:sp>
      <p:sp>
        <p:nvSpPr>
          <p:cNvPr id="4" name="Google Shape;645;p33"/>
          <p:cNvSpPr txBox="1">
            <a:spLocks/>
          </p:cNvSpPr>
          <p:nvPr/>
        </p:nvSpPr>
        <p:spPr>
          <a:xfrm>
            <a:off x="381000" y="1885950"/>
            <a:ext cx="8125975" cy="129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9pPr>
          </a:lstStyle>
          <a:p>
            <a:pPr marL="0" indent="0"/>
            <a:r>
              <a:rPr lang="en-US" sz="3200" b="1" dirty="0">
                <a:solidFill>
                  <a:srgbClr val="FF0000"/>
                </a:solidFill>
                <a:latin typeface="Times New Roman" pitchFamily="18" charset="0"/>
                <a:cs typeface="Times New Roman" pitchFamily="18" charset="0"/>
              </a:rPr>
              <a:t>CHỦ ĐỀ 6: XÂY DỰNG CỘNG ĐỒNG VĂN MINH, THÂN THIỆN</a:t>
            </a:r>
          </a:p>
          <a:p>
            <a:pPr marL="0" indent="0" algn="l"/>
            <a:endParaRPr lang="en-US" sz="3200" dirty="0">
              <a:solidFill>
                <a:srgbClr val="FF0000"/>
              </a:solidFill>
            </a:endParaRPr>
          </a:p>
          <a:p>
            <a:pPr marL="0" indent="0" algn="l">
              <a:spcBef>
                <a:spcPts val="1600"/>
              </a:spcBef>
              <a:spcAft>
                <a:spcPts val="1600"/>
              </a:spcAft>
            </a:pPr>
            <a:endParaRPr lang="en-US" sz="3200" dirty="0">
              <a:solidFill>
                <a:srgbClr val="FF0000"/>
              </a:solidFill>
            </a:endParaRPr>
          </a:p>
        </p:txBody>
      </p:sp>
    </p:spTree>
    <p:extLst>
      <p:ext uri="{BB962C8B-B14F-4D97-AF65-F5344CB8AC3E}">
        <p14:creationId xmlns:p14="http://schemas.microsoft.com/office/powerpoint/2010/main" val="4270824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000" t="23320" r="25000" b="20141"/>
          <a:stretch/>
        </p:blipFill>
        <p:spPr>
          <a:xfrm>
            <a:off x="152400" y="137160"/>
            <a:ext cx="8610600" cy="5010150"/>
          </a:xfrm>
          <a:prstGeom prst="rect">
            <a:avLst/>
          </a:prstGeom>
        </p:spPr>
      </p:pic>
    </p:spTree>
    <p:extLst>
      <p:ext uri="{BB962C8B-B14F-4D97-AF65-F5344CB8AC3E}">
        <p14:creationId xmlns:p14="http://schemas.microsoft.com/office/powerpoint/2010/main" val="19952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03AB79-EE3D-4B11-84E0-80D37757704A}"/>
              </a:ext>
            </a:extLst>
          </p:cNvPr>
          <p:cNvSpPr txBox="1">
            <a:spLocks/>
          </p:cNvSpPr>
          <p:nvPr/>
        </p:nvSpPr>
        <p:spPr>
          <a:xfrm>
            <a:off x="457200" y="1657350"/>
            <a:ext cx="7924800" cy="1630957"/>
          </a:xfrm>
          <a:prstGeom prst="rect">
            <a:avLst/>
          </a:prstGeom>
        </p:spPr>
        <p:txBody>
          <a:bodyPr spcFirstLastPara="1" vert="horz" wrap="square" lIns="91425" tIns="91425" rIns="91425" bIns="91425" rtlCol="0" anchor="ctr" anchorCtr="0">
            <a:noAutofit/>
          </a:bodyPr>
          <a:lstStyle>
            <a:lvl1pPr lvl="0" algn="l" defTabSz="685800" rtl="0" eaLnBrk="1" latinLnBrk="0" hangingPunct="1">
              <a:lnSpc>
                <a:spcPct val="90000"/>
              </a:lnSpc>
              <a:spcBef>
                <a:spcPts val="0"/>
              </a:spcBef>
              <a:spcAft>
                <a:spcPts val="0"/>
              </a:spcAft>
              <a:buSzPts val="2400"/>
              <a:buNone/>
              <a:defRPr sz="3300" kern="1200">
                <a:solidFill>
                  <a:schemeClr val="dk2"/>
                </a:solidFill>
                <a:latin typeface="+mj-lt"/>
                <a:ea typeface="+mj-ea"/>
                <a:cs typeface="+mj-cs"/>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pPr algn="just">
              <a:buClrTx/>
              <a:buFontTx/>
            </a:pPr>
            <a:r>
              <a:rPr lang="en-US" b="1" dirty="0">
                <a:solidFill>
                  <a:srgbClr val="150BD9"/>
                </a:solidFill>
                <a:latin typeface="Times New Roman" panose="02020603050405020304" pitchFamily="18" charset="0"/>
                <a:cs typeface="Times New Roman" panose="02020603050405020304" pitchFamily="18" charset="0"/>
              </a:rPr>
              <a:t>2. </a:t>
            </a:r>
            <a:r>
              <a:rPr lang="en-US" b="1" dirty="0" err="1">
                <a:solidFill>
                  <a:srgbClr val="150BD9"/>
                </a:solidFill>
                <a:latin typeface="Times New Roman" panose="02020603050405020304" pitchFamily="18" charset="0"/>
                <a:cs typeface="Times New Roman" panose="02020603050405020304" pitchFamily="18" charset="0"/>
              </a:rPr>
              <a:t>Kể</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một</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số</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hành</a:t>
            </a:r>
            <a:r>
              <a:rPr lang="en-US" b="1" dirty="0">
                <a:solidFill>
                  <a:srgbClr val="150BD9"/>
                </a:solidFill>
                <a:latin typeface="Times New Roman" panose="02020603050405020304" pitchFamily="18" charset="0"/>
                <a:cs typeface="Times New Roman" panose="02020603050405020304" pitchFamily="18" charset="0"/>
              </a:rPr>
              <a:t> vi </a:t>
            </a:r>
            <a:r>
              <a:rPr lang="en-US" b="1" dirty="0" err="1">
                <a:solidFill>
                  <a:srgbClr val="150BD9"/>
                </a:solidFill>
                <a:latin typeface="Times New Roman" panose="02020603050405020304" pitchFamily="18" charset="0"/>
                <a:cs typeface="Times New Roman" panose="02020603050405020304" pitchFamily="18" charset="0"/>
              </a:rPr>
              <a:t>ứng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xử</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đúng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hoặc</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chưa</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đúng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với</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các</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quy</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tắc</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trên</a:t>
            </a:r>
            <a:r>
              <a:rPr lang="en-US" b="1" dirty="0">
                <a:solidFill>
                  <a:srgbClr val="150BD9"/>
                </a:solidFill>
                <a:latin typeface="Times New Roman" panose="02020603050405020304" pitchFamily="18" charset="0"/>
                <a:cs typeface="Times New Roman" panose="02020603050405020304" pitchFamily="18" charset="0"/>
              </a:rPr>
              <a:t> ở </a:t>
            </a:r>
            <a:r>
              <a:rPr lang="en-US" b="1" dirty="0" err="1">
                <a:solidFill>
                  <a:srgbClr val="150BD9"/>
                </a:solidFill>
                <a:latin typeface="Times New Roman" panose="02020603050405020304" pitchFamily="18" charset="0"/>
                <a:cs typeface="Times New Roman" panose="02020603050405020304" pitchFamily="18" charset="0"/>
              </a:rPr>
              <a:t>nơi</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công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công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cộng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mà</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em</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chứng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kiến</a:t>
            </a:r>
            <a:r>
              <a:rPr lang="en-US" b="1" dirty="0">
                <a:solidFill>
                  <a:srgbClr val="150BD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046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7924800" cy="3048000"/>
          </a:xfrm>
          <a:solidFill>
            <a:schemeClr val="bg1"/>
          </a:solidFill>
        </p:spPr>
        <p:txBody>
          <a:bodyP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chúng</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minh,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40191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Dạy trẻ lịch sự nơi công c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85750"/>
            <a:ext cx="8458200" cy="4324350"/>
          </a:xfrm>
          <a:prstGeom prst="rect">
            <a:avLst/>
          </a:prstGeom>
        </p:spPr>
      </p:pic>
    </p:spTree>
    <p:extLst>
      <p:ext uri="{BB962C8B-B14F-4D97-AF65-F5344CB8AC3E}">
        <p14:creationId xmlns:p14="http://schemas.microsoft.com/office/powerpoint/2010/main" val="2805411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796;p40"/>
          <p:cNvSpPr txBox="1">
            <a:spLocks noGrp="1"/>
          </p:cNvSpPr>
          <p:nvPr>
            <p:ph type="title"/>
          </p:nvPr>
        </p:nvSpPr>
        <p:spPr>
          <a:xfrm>
            <a:off x="1676400" y="209550"/>
            <a:ext cx="5257800" cy="53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150BD9"/>
                </a:solidFill>
                <a:latin typeface="Times New Roman" pitchFamily="18" charset="0"/>
                <a:cs typeface="Times New Roman" pitchFamily="18" charset="0"/>
              </a:rPr>
              <a:t>HƯỚNG DẪN VỀ NHÀ</a:t>
            </a:r>
            <a:endParaRPr sz="3200" b="1" dirty="0">
              <a:solidFill>
                <a:srgbClr val="150BD9"/>
              </a:solidFill>
              <a:latin typeface="Times New Roman" pitchFamily="18" charset="0"/>
              <a:cs typeface="Times New Roman" pitchFamily="18" charset="0"/>
            </a:endParaRPr>
          </a:p>
        </p:txBody>
      </p:sp>
      <p:sp>
        <p:nvSpPr>
          <p:cNvPr id="16" name="Rectangle 15"/>
          <p:cNvSpPr/>
          <p:nvPr/>
        </p:nvSpPr>
        <p:spPr>
          <a:xfrm>
            <a:off x="457200" y="895350"/>
            <a:ext cx="8382000" cy="3970318"/>
          </a:xfrm>
          <a:prstGeom prst="rect">
            <a:avLst/>
          </a:prstGeom>
          <a:noFill/>
          <a:ln>
            <a:solidFill>
              <a:srgbClr val="150BD9"/>
            </a:solidFill>
          </a:ln>
        </p:spPr>
        <p:txBody>
          <a:bodyPr wrap="square">
            <a:spAutoFit/>
          </a:bodyPr>
          <a:lstStyle/>
          <a:p>
            <a:pPr marL="115888" lvl="0" algn="just"/>
            <a:r>
              <a:rPr lang="en-US" sz="2800" dirty="0">
                <a:solidFill>
                  <a:schemeClr val="tx2">
                    <a:lumMod val="25000"/>
                  </a:schemeClr>
                </a:solidFill>
                <a:latin typeface="Times New Roman" panose="02020603050405020304" pitchFamily="18" charset="0"/>
                <a:cs typeface="Times New Roman" panose="02020603050405020304" pitchFamily="18" charset="0"/>
              </a:rPr>
              <a:t>HS </a:t>
            </a:r>
            <a:r>
              <a:rPr lang="en-US" sz="2800" dirty="0" err="1">
                <a:solidFill>
                  <a:schemeClr val="tx2">
                    <a:lumMod val="25000"/>
                  </a:schemeClr>
                </a:solidFill>
                <a:latin typeface="Times New Roman" panose="02020603050405020304" pitchFamily="18" charset="0"/>
                <a:cs typeface="Times New Roman" panose="02020603050405020304" pitchFamily="18" charset="0"/>
              </a:rPr>
              <a:t>chuẩn</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en-US" sz="2800" dirty="0" err="1">
                <a:solidFill>
                  <a:schemeClr val="tx2">
                    <a:lumMod val="25000"/>
                  </a:schemeClr>
                </a:solidFill>
                <a:latin typeface="Times New Roman" panose="02020603050405020304" pitchFamily="18" charset="0"/>
                <a:cs typeface="Times New Roman" panose="02020603050405020304" pitchFamily="18" charset="0"/>
              </a:rPr>
              <a:t>bị</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en-US" sz="2800" dirty="0" err="1">
                <a:solidFill>
                  <a:schemeClr val="tx2">
                    <a:lumMod val="25000"/>
                  </a:schemeClr>
                </a:solidFill>
                <a:latin typeface="Times New Roman" panose="02020603050405020304" pitchFamily="18" charset="0"/>
                <a:cs typeface="Times New Roman" panose="02020603050405020304" pitchFamily="18" charset="0"/>
              </a:rPr>
              <a:t>nhiệm</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en-US" sz="2800" dirty="0" err="1">
                <a:solidFill>
                  <a:schemeClr val="tx2">
                    <a:lumMod val="25000"/>
                  </a:schemeClr>
                </a:solidFill>
                <a:latin typeface="Times New Roman" panose="02020603050405020304" pitchFamily="18" charset="0"/>
                <a:cs typeface="Times New Roman" panose="02020603050405020304" pitchFamily="18" charset="0"/>
              </a:rPr>
              <a:t>vụ</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en-US" sz="2800" dirty="0" err="1">
                <a:solidFill>
                  <a:schemeClr val="tx2">
                    <a:lumMod val="25000"/>
                  </a:schemeClr>
                </a:solidFill>
                <a:latin typeface="Times New Roman" panose="02020603050405020304" pitchFamily="18" charset="0"/>
                <a:cs typeface="Times New Roman" panose="02020603050405020304" pitchFamily="18" charset="0"/>
              </a:rPr>
              <a:t>tiếp</a:t>
            </a: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en-US" sz="2800" dirty="0" err="1">
                <a:solidFill>
                  <a:schemeClr val="tx2">
                    <a:lumMod val="25000"/>
                  </a:schemeClr>
                </a:solidFill>
                <a:latin typeface="Times New Roman" panose="02020603050405020304" pitchFamily="18" charset="0"/>
                <a:cs typeface="Times New Roman" panose="02020603050405020304" pitchFamily="18" charset="0"/>
              </a:rPr>
              <a:t>theo</a:t>
            </a:r>
            <a:r>
              <a:rPr lang="en-US" sz="2800" dirty="0">
                <a:solidFill>
                  <a:schemeClr val="tx2">
                    <a:lumMod val="25000"/>
                  </a:schemeClr>
                </a:solidFill>
                <a:latin typeface="Times New Roman" panose="02020603050405020304" pitchFamily="18" charset="0"/>
                <a:cs typeface="Times New Roman" panose="02020603050405020304" pitchFamily="18" charset="0"/>
              </a:rPr>
              <a:t>:</a:t>
            </a:r>
          </a:p>
          <a:p>
            <a:pPr marL="115888" lvl="0" indent="230188" algn="just">
              <a:buFont typeface="Wingdings" pitchFamily="2" charset="2"/>
              <a:buChar char="Ø"/>
            </a:pPr>
            <a:r>
              <a:rPr lang="en-US" sz="2800" dirty="0">
                <a:solidFill>
                  <a:schemeClr val="tx2">
                    <a:lumMod val="25000"/>
                  </a:schemeClr>
                </a:solidFill>
                <a:latin typeface="Times New Roman" panose="02020603050405020304" pitchFamily="18" charset="0"/>
                <a:cs typeface="Times New Roman" panose="02020603050405020304" pitchFamily="18" charset="0"/>
              </a:rPr>
              <a:t> </a:t>
            </a:r>
            <a:r>
              <a:rPr lang="en-US" sz="2800" dirty="0" err="1">
                <a:solidFill>
                  <a:schemeClr val="tx2">
                    <a:lumMod val="25000"/>
                  </a:schemeClr>
                </a:solidFill>
                <a:latin typeface="Times New Roman" pitchFamily="18" charset="0"/>
                <a:cs typeface="Times New Roman" pitchFamily="18" charset="0"/>
              </a:rPr>
              <a:t>Nhiệm</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vụ</a:t>
            </a:r>
            <a:r>
              <a:rPr lang="en-US" sz="2800" dirty="0">
                <a:solidFill>
                  <a:schemeClr val="tx2">
                    <a:lumMod val="25000"/>
                  </a:schemeClr>
                </a:solidFill>
                <a:latin typeface="Times New Roman" pitchFamily="18" charset="0"/>
                <a:cs typeface="Times New Roman" pitchFamily="18" charset="0"/>
              </a:rPr>
              <a:t> 3: </a:t>
            </a:r>
            <a:r>
              <a:rPr lang="en-US" sz="2800" dirty="0" err="1">
                <a:solidFill>
                  <a:schemeClr val="tx2">
                    <a:lumMod val="25000"/>
                  </a:schemeClr>
                </a:solidFill>
                <a:latin typeface="Times New Roman" pitchFamily="18" charset="0"/>
                <a:cs typeface="Times New Roman" pitchFamily="18" charset="0"/>
              </a:rPr>
              <a:t>Thực</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hiện</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nói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cười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đủ</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nghe</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nơi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công</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cộng</a:t>
            </a:r>
            <a:r>
              <a:rPr lang="en-US" sz="2800" dirty="0">
                <a:solidFill>
                  <a:schemeClr val="tx2">
                    <a:lumMod val="25000"/>
                  </a:schemeClr>
                </a:solidFill>
                <a:latin typeface="Times New Roman" pitchFamily="18" charset="0"/>
                <a:cs typeface="Times New Roman" pitchFamily="18" charset="0"/>
              </a:rPr>
              <a:t>.</a:t>
            </a:r>
          </a:p>
          <a:p>
            <a:pPr marL="115888" lvl="0" indent="230188" algn="just">
              <a:buFont typeface="Wingdings" pitchFamily="2" charset="2"/>
              <a:buChar char="Ø"/>
            </a:pP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Nhiệm</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vụ</a:t>
            </a:r>
            <a:r>
              <a:rPr lang="en-US" sz="2800" dirty="0">
                <a:solidFill>
                  <a:schemeClr val="tx2">
                    <a:lumMod val="25000"/>
                  </a:schemeClr>
                </a:solidFill>
                <a:latin typeface="Times New Roman" pitchFamily="18" charset="0"/>
                <a:cs typeface="Times New Roman" pitchFamily="18" charset="0"/>
              </a:rPr>
              <a:t> 4: </a:t>
            </a:r>
            <a:r>
              <a:rPr lang="en-US" sz="2800" dirty="0" err="1">
                <a:solidFill>
                  <a:schemeClr val="tx2">
                    <a:lumMod val="25000"/>
                  </a:schemeClr>
                </a:solidFill>
                <a:latin typeface="Times New Roman" pitchFamily="18" charset="0"/>
                <a:cs typeface="Times New Roman" pitchFamily="18" charset="0"/>
              </a:rPr>
              <a:t>Xếp</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hàng</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trật</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tự</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nơi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công</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cộng</a:t>
            </a:r>
            <a:r>
              <a:rPr lang="en-US" sz="2800" dirty="0">
                <a:solidFill>
                  <a:schemeClr val="tx2">
                    <a:lumMod val="25000"/>
                  </a:schemeClr>
                </a:solidFill>
                <a:latin typeface="Times New Roman" pitchFamily="18" charset="0"/>
                <a:cs typeface="Times New Roman" pitchFamily="18" charset="0"/>
              </a:rPr>
              <a:t>.</a:t>
            </a:r>
          </a:p>
          <a:p>
            <a:pPr marL="115888" lvl="0" indent="230188" algn="just">
              <a:buFont typeface="Wingdings" pitchFamily="2" charset="2"/>
              <a:buChar char="Ø"/>
            </a:pPr>
            <a:r>
              <a:rPr lang="en-US" sz="2800" dirty="0" err="1">
                <a:solidFill>
                  <a:schemeClr val="tx2">
                    <a:lumMod val="25000"/>
                  </a:schemeClr>
                </a:solidFill>
                <a:latin typeface="Times New Roman" pitchFamily="18" charset="0"/>
                <a:cs typeface="Times New Roman" pitchFamily="18" charset="0"/>
              </a:rPr>
              <a:t>Nhiệm</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vụ</a:t>
            </a:r>
            <a:r>
              <a:rPr lang="en-US" sz="2800" dirty="0">
                <a:solidFill>
                  <a:schemeClr val="tx2">
                    <a:lumMod val="25000"/>
                  </a:schemeClr>
                </a:solidFill>
                <a:latin typeface="Times New Roman" pitchFamily="18" charset="0"/>
                <a:cs typeface="Times New Roman" pitchFamily="18" charset="0"/>
              </a:rPr>
              <a:t> 5: </a:t>
            </a:r>
            <a:r>
              <a:rPr lang="en-US" sz="2800" dirty="0" err="1">
                <a:solidFill>
                  <a:schemeClr val="tx2">
                    <a:lumMod val="25000"/>
                  </a:schemeClr>
                </a:solidFill>
                <a:latin typeface="Times New Roman" pitchFamily="18" charset="0"/>
                <a:cs typeface="Times New Roman" pitchFamily="18" charset="0"/>
              </a:rPr>
              <a:t>Lựa</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chọn</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trang</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phục</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phù</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hợp</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nơi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công</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cộng</a:t>
            </a:r>
            <a:r>
              <a:rPr lang="en-US" sz="2800" dirty="0">
                <a:solidFill>
                  <a:schemeClr val="tx2">
                    <a:lumMod val="25000"/>
                  </a:schemeClr>
                </a:solidFill>
                <a:latin typeface="Times New Roman" pitchFamily="18" charset="0"/>
                <a:cs typeface="Times New Roman" pitchFamily="18" charset="0"/>
              </a:rPr>
              <a:t>.</a:t>
            </a:r>
          </a:p>
          <a:p>
            <a:pPr marL="115888" lvl="0" indent="230188" algn="just">
              <a:buFont typeface="Wingdings" pitchFamily="2" charset="2"/>
              <a:buChar char="Ø"/>
            </a:pPr>
            <a:r>
              <a:rPr lang="en-US" sz="2800" dirty="0" err="1">
                <a:solidFill>
                  <a:schemeClr val="tx2">
                    <a:lumMod val="25000"/>
                  </a:schemeClr>
                </a:solidFill>
                <a:latin typeface="Times New Roman" pitchFamily="18" charset="0"/>
                <a:cs typeface="Times New Roman" pitchFamily="18" charset="0"/>
              </a:rPr>
              <a:t>Nhiệm</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vụ</a:t>
            </a:r>
            <a:r>
              <a:rPr lang="en-US" sz="2800" dirty="0">
                <a:solidFill>
                  <a:schemeClr val="tx2">
                    <a:lumMod val="25000"/>
                  </a:schemeClr>
                </a:solidFill>
                <a:latin typeface="Times New Roman" pitchFamily="18" charset="0"/>
                <a:cs typeface="Times New Roman" pitchFamily="18" charset="0"/>
              </a:rPr>
              <a:t> 6: </a:t>
            </a:r>
            <a:r>
              <a:rPr lang="en-US" sz="2800" dirty="0" err="1">
                <a:solidFill>
                  <a:schemeClr val="tx2">
                    <a:lumMod val="25000"/>
                  </a:schemeClr>
                </a:solidFill>
                <a:latin typeface="Times New Roman" pitchFamily="18" charset="0"/>
                <a:cs typeface="Times New Roman" pitchFamily="18" charset="0"/>
              </a:rPr>
              <a:t>Giữ</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gìn</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cảnh</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quan</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thiên</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nhiên</a:t>
            </a:r>
            <a:r>
              <a:rPr lang="en-US" sz="2800" dirty="0">
                <a:solidFill>
                  <a:schemeClr val="tx2">
                    <a:lumMod val="25000"/>
                  </a:schemeClr>
                </a:solidFill>
                <a:latin typeface="Times New Roman" pitchFamily="18" charset="0"/>
                <a:cs typeface="Times New Roman" pitchFamily="18" charset="0"/>
              </a:rPr>
              <a:t>.</a:t>
            </a:r>
          </a:p>
          <a:p>
            <a:pPr marL="115888" lvl="0" indent="230188" algn="just">
              <a:buFont typeface="Wingdings" pitchFamily="2" charset="2"/>
              <a:buChar char="Ø"/>
            </a:pPr>
            <a:r>
              <a:rPr lang="en-US" sz="2800" dirty="0" err="1">
                <a:solidFill>
                  <a:schemeClr val="tx2">
                    <a:lumMod val="25000"/>
                  </a:schemeClr>
                </a:solidFill>
                <a:latin typeface="Times New Roman" pitchFamily="18" charset="0"/>
                <a:cs typeface="Times New Roman" pitchFamily="18" charset="0"/>
              </a:rPr>
              <a:t>Nhiệm</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vụ</a:t>
            </a:r>
            <a:r>
              <a:rPr lang="en-US" sz="2800" dirty="0">
                <a:solidFill>
                  <a:schemeClr val="tx2">
                    <a:lumMod val="25000"/>
                  </a:schemeClr>
                </a:solidFill>
                <a:latin typeface="Times New Roman" pitchFamily="18" charset="0"/>
                <a:cs typeface="Times New Roman" pitchFamily="18" charset="0"/>
              </a:rPr>
              <a:t> 7: </a:t>
            </a:r>
            <a:r>
              <a:rPr lang="en-US" sz="2800" dirty="0" err="1">
                <a:solidFill>
                  <a:schemeClr val="tx2">
                    <a:lumMod val="25000"/>
                  </a:schemeClr>
                </a:solidFill>
                <a:latin typeface="Times New Roman" pitchFamily="18" charset="0"/>
                <a:cs typeface="Times New Roman" pitchFamily="18" charset="0"/>
              </a:rPr>
              <a:t>Giúp</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đỡ</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và</a:t>
            </a:r>
            <a:r>
              <a:rPr lang="en-US" sz="2800" dirty="0">
                <a:solidFill>
                  <a:schemeClr val="tx2">
                    <a:lumMod val="25000"/>
                  </a:schemeClr>
                </a:solidFill>
                <a:latin typeface="Times New Roman" pitchFamily="18" charset="0"/>
                <a:cs typeface="Times New Roman" pitchFamily="18" charset="0"/>
              </a:rPr>
              <a:t> chia </a:t>
            </a:r>
            <a:r>
              <a:rPr lang="en-US" sz="2800" dirty="0" err="1">
                <a:solidFill>
                  <a:schemeClr val="tx2">
                    <a:lumMod val="25000"/>
                  </a:schemeClr>
                </a:solidFill>
                <a:latin typeface="Times New Roman" pitchFamily="18" charset="0"/>
                <a:cs typeface="Times New Roman" pitchFamily="18" charset="0"/>
              </a:rPr>
              <a:t>sẻ</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với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mọi</a:t>
            </a:r>
            <a:r>
              <a:rPr lang="en-US" sz="2800" dirty="0">
                <a:solidFill>
                  <a:schemeClr val="tx2">
                    <a:lumMod val="25000"/>
                  </a:schemeClr>
                </a:solidFill>
                <a:latin typeface="Times New Roman" pitchFamily="18" charset="0"/>
                <a:cs typeface="Times New Roman" pitchFamily="18" charset="0"/>
              </a:rPr>
              <a:t> </a:t>
            </a:r>
            <a:r>
              <a:rPr lang="en-US" sz="2800" dirty="0" err="1">
                <a:solidFill>
                  <a:schemeClr val="tx2">
                    <a:lumMod val="25000"/>
                  </a:schemeClr>
                </a:solidFill>
                <a:latin typeface="Times New Roman" pitchFamily="18" charset="0"/>
                <a:cs typeface="Times New Roman" pitchFamily="18" charset="0"/>
              </a:rPr>
              <a:t>người</a:t>
            </a:r>
            <a:r>
              <a:rPr lang="en-US" sz="2800" dirty="0">
                <a:solidFill>
                  <a:schemeClr val="tx2">
                    <a:lumMod val="25000"/>
                  </a:schemeClr>
                </a:solidFill>
                <a:latin typeface="Times New Roman" pitchFamily="18" charset="0"/>
                <a:cs typeface="Times New Roman" pitchFamily="18" charset="0"/>
              </a:rPr>
              <a:t>.</a:t>
            </a:r>
          </a:p>
          <a:p>
            <a:pPr marL="115888" lvl="0" indent="230188" algn="just">
              <a:buFont typeface="Wingdings" pitchFamily="2" charset="2"/>
              <a:buChar char="Ø"/>
            </a:pPr>
            <a:endParaRPr lang="en-US" sz="2800" dirty="0">
              <a:solidFill>
                <a:schemeClr val="tx2">
                  <a:lumMod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2250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endParaRPr lang="en-US" kern="1200">
              <a:solidFill>
                <a:prstClr val="white"/>
              </a:solidFill>
            </a:endParaRPr>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4664869"/>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685783">
              <a:buClrTx/>
            </a:pPr>
            <a:endParaRPr lang="en-US" kern="1200">
              <a:solidFill>
                <a:prstClr val="white"/>
              </a:solidFill>
            </a:endParaRPr>
          </a:p>
        </p:txBody>
      </p:sp>
      <p:pic>
        <p:nvPicPr>
          <p:cNvPr id="7" name="Picture 6" descr="Text&#10;&#10;Description automatically generated with medium confidence">
            <a:extLst>
              <a:ext uri="{FF2B5EF4-FFF2-40B4-BE49-F238E27FC236}">
                <a16:creationId xmlns:a16="http://schemas.microsoft.com/office/drawing/2014/main" id="{3C8C5182-5C63-2349-9C85-E0C195346F23}"/>
              </a:ext>
            </a:extLst>
          </p:cNvPr>
          <p:cNvPicPr>
            <a:picLocks noChangeAspect="1"/>
          </p:cNvPicPr>
          <p:nvPr/>
        </p:nvPicPr>
        <p:blipFill>
          <a:blip r:embed="rId3"/>
          <a:stretch>
            <a:fillRect/>
          </a:stretch>
        </p:blipFill>
        <p:spPr>
          <a:xfrm>
            <a:off x="2136255" y="341709"/>
            <a:ext cx="4869206" cy="3981450"/>
          </a:xfrm>
          <a:prstGeom prst="rect">
            <a:avLst/>
          </a:prstGeom>
        </p:spPr>
      </p:pic>
    </p:spTree>
    <p:extLst>
      <p:ext uri="{BB962C8B-B14F-4D97-AF65-F5344CB8AC3E}">
        <p14:creationId xmlns:p14="http://schemas.microsoft.com/office/powerpoint/2010/main" val="1744156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37254" y="-126558"/>
            <a:ext cx="12250256" cy="5472816"/>
            <a:chOff x="-3868255" y="-164657"/>
            <a:chExt cx="11488254" cy="5472816"/>
          </a:xfrm>
        </p:grpSpPr>
        <p:sp>
          <p:nvSpPr>
            <p:cNvPr id="19" name="Block Arc 18"/>
            <p:cNvSpPr/>
            <p:nvPr/>
          </p:nvSpPr>
          <p:spPr>
            <a:xfrm>
              <a:off x="-3868255" y="-164657"/>
              <a:ext cx="5849455" cy="5472816"/>
            </a:xfrm>
            <a:prstGeom prst="blockArc">
              <a:avLst>
                <a:gd name="adj1" fmla="val 18900000"/>
                <a:gd name="adj2" fmla="val 2700000"/>
                <a:gd name="adj3" fmla="val 395"/>
              </a:avLst>
            </a:prstGeom>
            <a:solidFill>
              <a:schemeClr val="tx1"/>
            </a:solidFill>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Freeform 19"/>
            <p:cNvSpPr/>
            <p:nvPr/>
          </p:nvSpPr>
          <p:spPr>
            <a:xfrm>
              <a:off x="1534566" y="946150"/>
              <a:ext cx="6085433" cy="812800"/>
            </a:xfrm>
            <a:custGeom>
              <a:avLst/>
              <a:gdLst>
                <a:gd name="connsiteX0" fmla="*/ 0 w 6085433"/>
                <a:gd name="connsiteY0" fmla="*/ 0 h 812800"/>
                <a:gd name="connsiteX1" fmla="*/ 6085433 w 6085433"/>
                <a:gd name="connsiteY1" fmla="*/ 0 h 812800"/>
                <a:gd name="connsiteX2" fmla="*/ 6085433 w 6085433"/>
                <a:gd name="connsiteY2" fmla="*/ 812800 h 812800"/>
                <a:gd name="connsiteX3" fmla="*/ 0 w 6085433"/>
                <a:gd name="connsiteY3" fmla="*/ 812800 h 812800"/>
                <a:gd name="connsiteX4" fmla="*/ 0 w 60854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33" h="812800">
                  <a:moveTo>
                    <a:pt x="0" y="0"/>
                  </a:moveTo>
                  <a:lnTo>
                    <a:pt x="6085433" y="0"/>
                  </a:lnTo>
                  <a:lnTo>
                    <a:pt x="6085433" y="812800"/>
                  </a:lnTo>
                  <a:lnTo>
                    <a:pt x="0" y="812800"/>
                  </a:lnTo>
                  <a:lnTo>
                    <a:pt x="0" y="0"/>
                  </a:lnTo>
                  <a:close/>
                </a:path>
              </a:pathLst>
            </a:custGeom>
            <a:solidFill>
              <a:schemeClr val="accent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endParaRPr lang="en-US" sz="4400" kern="1200"/>
            </a:p>
          </p:txBody>
        </p:sp>
        <p:sp>
          <p:nvSpPr>
            <p:cNvPr id="21" name="Oval 20"/>
            <p:cNvSpPr/>
            <p:nvPr/>
          </p:nvSpPr>
          <p:spPr>
            <a:xfrm>
              <a:off x="1178968" y="844550"/>
              <a:ext cx="1016000" cy="1016000"/>
            </a:xfrm>
            <a:prstGeom prst="ellipse">
              <a:avLst/>
            </a:prstGeom>
            <a:ln>
              <a:solidFill>
                <a:schemeClr val="accent2">
                  <a:lumMod val="75000"/>
                </a:schemeClr>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Freeform 21"/>
            <p:cNvSpPr/>
            <p:nvPr/>
          </p:nvSpPr>
          <p:spPr>
            <a:xfrm>
              <a:off x="1830019" y="2190750"/>
              <a:ext cx="5789980" cy="812800"/>
            </a:xfrm>
            <a:custGeom>
              <a:avLst/>
              <a:gdLst>
                <a:gd name="connsiteX0" fmla="*/ 0 w 5789980"/>
                <a:gd name="connsiteY0" fmla="*/ 0 h 812800"/>
                <a:gd name="connsiteX1" fmla="*/ 5789980 w 5789980"/>
                <a:gd name="connsiteY1" fmla="*/ 0 h 812800"/>
                <a:gd name="connsiteX2" fmla="*/ 5789980 w 5789980"/>
                <a:gd name="connsiteY2" fmla="*/ 812800 h 812800"/>
                <a:gd name="connsiteX3" fmla="*/ 0 w 5789980"/>
                <a:gd name="connsiteY3" fmla="*/ 812800 h 812800"/>
                <a:gd name="connsiteX4" fmla="*/ 0 w 57899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9980" h="812800">
                  <a:moveTo>
                    <a:pt x="0" y="0"/>
                  </a:moveTo>
                  <a:lnTo>
                    <a:pt x="5789980" y="0"/>
                  </a:lnTo>
                  <a:lnTo>
                    <a:pt x="5789980" y="812800"/>
                  </a:lnTo>
                  <a:lnTo>
                    <a:pt x="0" y="812800"/>
                  </a:lnTo>
                  <a:lnTo>
                    <a:pt x="0"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endParaRPr lang="en-US" sz="4400" kern="1200"/>
            </a:p>
          </p:txBody>
        </p:sp>
        <p:sp>
          <p:nvSpPr>
            <p:cNvPr id="23" name="Oval 22"/>
            <p:cNvSpPr/>
            <p:nvPr/>
          </p:nvSpPr>
          <p:spPr>
            <a:xfrm>
              <a:off x="1474421" y="2063749"/>
              <a:ext cx="1016000" cy="1016000"/>
            </a:xfrm>
            <a:prstGeom prst="ellipse">
              <a:avLst/>
            </a:prstGeom>
            <a:ln>
              <a:solidFill>
                <a:srgbClr val="150BD9"/>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1534566" y="3384550"/>
              <a:ext cx="6085433" cy="812800"/>
            </a:xfrm>
            <a:custGeom>
              <a:avLst/>
              <a:gdLst>
                <a:gd name="connsiteX0" fmla="*/ 0 w 6085433"/>
                <a:gd name="connsiteY0" fmla="*/ 0 h 812800"/>
                <a:gd name="connsiteX1" fmla="*/ 6085433 w 6085433"/>
                <a:gd name="connsiteY1" fmla="*/ 0 h 812800"/>
                <a:gd name="connsiteX2" fmla="*/ 6085433 w 6085433"/>
                <a:gd name="connsiteY2" fmla="*/ 812800 h 812800"/>
                <a:gd name="connsiteX3" fmla="*/ 0 w 6085433"/>
                <a:gd name="connsiteY3" fmla="*/ 812800 h 812800"/>
                <a:gd name="connsiteX4" fmla="*/ 0 w 60854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5433" h="812800">
                  <a:moveTo>
                    <a:pt x="0" y="0"/>
                  </a:moveTo>
                  <a:lnTo>
                    <a:pt x="6085433" y="0"/>
                  </a:lnTo>
                  <a:lnTo>
                    <a:pt x="6085433" y="812800"/>
                  </a:lnTo>
                  <a:lnTo>
                    <a:pt x="0" y="812800"/>
                  </a:lnTo>
                  <a:lnTo>
                    <a:pt x="0" y="0"/>
                  </a:ln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45160" tIns="111760" rIns="111760" bIns="111760" numCol="1" spcCol="1270" anchor="ctr" anchorCtr="0">
              <a:noAutofit/>
            </a:bodyPr>
            <a:lstStyle/>
            <a:p>
              <a:pPr lvl="0" algn="l" defTabSz="1955800">
                <a:lnSpc>
                  <a:spcPct val="90000"/>
                </a:lnSpc>
                <a:spcBef>
                  <a:spcPct val="0"/>
                </a:spcBef>
                <a:spcAft>
                  <a:spcPct val="35000"/>
                </a:spcAft>
              </a:pPr>
              <a:endParaRPr lang="en-US" sz="4400" kern="1200"/>
            </a:p>
          </p:txBody>
        </p:sp>
        <p:sp>
          <p:nvSpPr>
            <p:cNvPr id="25" name="Oval 24"/>
            <p:cNvSpPr/>
            <p:nvPr/>
          </p:nvSpPr>
          <p:spPr>
            <a:xfrm>
              <a:off x="1178968" y="3282950"/>
              <a:ext cx="1016000" cy="1016000"/>
            </a:xfrm>
            <a:prstGeom prst="ellipse">
              <a:avLst/>
            </a:prstGeom>
            <a:ln>
              <a:solidFill>
                <a:srgbClr val="7030A0"/>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26" name="Rectangle 25"/>
          <p:cNvSpPr/>
          <p:nvPr/>
        </p:nvSpPr>
        <p:spPr>
          <a:xfrm>
            <a:off x="304799" y="1504950"/>
            <a:ext cx="1523993"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C00000"/>
                </a:solidFill>
                <a:latin typeface="Times New Roman" pitchFamily="18" charset="0"/>
                <a:cs typeface="Times New Roman" pitchFamily="18" charset="0"/>
              </a:rPr>
              <a:t>MỤC TIÊU </a:t>
            </a:r>
          </a:p>
          <a:p>
            <a:pPr algn="ctr">
              <a:lnSpc>
                <a:spcPct val="150000"/>
              </a:lnSpc>
            </a:pPr>
            <a:r>
              <a:rPr lang="en-US" sz="2800" b="1" dirty="0">
                <a:solidFill>
                  <a:srgbClr val="C00000"/>
                </a:solidFill>
                <a:latin typeface="Times New Roman" pitchFamily="18" charset="0"/>
                <a:cs typeface="Times New Roman" pitchFamily="18" charset="0"/>
              </a:rPr>
              <a:t>CẦN ĐẠT</a:t>
            </a:r>
          </a:p>
        </p:txBody>
      </p:sp>
      <p:sp>
        <p:nvSpPr>
          <p:cNvPr id="27" name="Google Shape;651;p34"/>
          <p:cNvSpPr txBox="1">
            <a:spLocks/>
          </p:cNvSpPr>
          <p:nvPr/>
        </p:nvSpPr>
        <p:spPr>
          <a:xfrm>
            <a:off x="1755758" y="1033379"/>
            <a:ext cx="682642" cy="638341"/>
          </a:xfrm>
          <a:prstGeom prst="rect">
            <a:avLst/>
          </a:prstGeom>
          <a:noFill/>
          <a:ln>
            <a:noFill/>
          </a:ln>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3000"/>
              <a:buFont typeface="Ribeye"/>
              <a:buNone/>
              <a:defRPr sz="2000" b="1" i="0" u="none" strike="noStrike" cap="none">
                <a:solidFill>
                  <a:schemeClr val="dk1"/>
                </a:solidFill>
                <a:latin typeface="Delius Unicase"/>
                <a:ea typeface="Delius Unicase"/>
                <a:cs typeface="Delius Unicase"/>
                <a:sym typeface="Delius Unicase"/>
              </a:defRPr>
            </a:lvl1pPr>
            <a:lvl2pPr marL="914400" marR="0" lvl="1"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2pPr>
            <a:lvl3pPr marL="1371600" marR="0" lvl="2"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3pPr>
            <a:lvl4pPr marL="1828800" marR="0" lvl="3"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4pPr>
            <a:lvl5pPr marL="2286000" marR="0" lvl="4"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5pPr>
            <a:lvl6pPr marL="2743200" marR="0" lvl="5"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6pPr>
            <a:lvl7pPr marL="3200400" marR="0" lvl="6"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7pPr>
            <a:lvl8pPr marL="3657600" marR="0" lvl="7" indent="-317500" algn="l" rtl="0">
              <a:lnSpc>
                <a:spcPct val="100000"/>
              </a:lnSpc>
              <a:spcBef>
                <a:spcPts val="1600"/>
              </a:spcBef>
              <a:spcAft>
                <a:spcPts val="0"/>
              </a:spcAft>
              <a:buClr>
                <a:schemeClr val="dk1"/>
              </a:buClr>
              <a:buSzPts val="3000"/>
              <a:buFont typeface="Ribeye"/>
              <a:buNone/>
              <a:defRPr sz="3000" b="0" i="0" u="none" strike="noStrike" cap="none">
                <a:solidFill>
                  <a:schemeClr val="dk1"/>
                </a:solidFill>
                <a:latin typeface="Ribeye"/>
                <a:ea typeface="Ribeye"/>
                <a:cs typeface="Ribeye"/>
                <a:sym typeface="Ribeye"/>
              </a:defRPr>
            </a:lvl8pPr>
            <a:lvl9pPr marL="4114800" marR="0" lvl="8" indent="-317500" algn="l" rtl="0">
              <a:lnSpc>
                <a:spcPct val="100000"/>
              </a:lnSpc>
              <a:spcBef>
                <a:spcPts val="1600"/>
              </a:spcBef>
              <a:spcAft>
                <a:spcPts val="1600"/>
              </a:spcAft>
              <a:buClr>
                <a:schemeClr val="dk1"/>
              </a:buClr>
              <a:buSzPts val="3000"/>
              <a:buFont typeface="Ribeye"/>
              <a:buNone/>
              <a:defRPr sz="3000" b="0" i="0" u="none" strike="noStrike" cap="none">
                <a:solidFill>
                  <a:schemeClr val="dk1"/>
                </a:solidFill>
                <a:latin typeface="Ribeye"/>
                <a:ea typeface="Ribeye"/>
                <a:cs typeface="Ribeye"/>
                <a:sym typeface="Ribeye"/>
              </a:defRPr>
            </a:lvl9pPr>
          </a:lstStyle>
          <a:p>
            <a:pPr marL="60325" indent="-60325" algn="l"/>
            <a:r>
              <a:rPr lang="en" sz="2800" dirty="0">
                <a:solidFill>
                  <a:srgbClr val="0070C0"/>
                </a:solidFill>
                <a:latin typeface="Times New Roman" pitchFamily="18" charset="0"/>
                <a:cs typeface="Times New Roman" pitchFamily="18" charset="0"/>
              </a:rPr>
              <a:t>01</a:t>
            </a:r>
          </a:p>
        </p:txBody>
      </p:sp>
      <p:sp>
        <p:nvSpPr>
          <p:cNvPr id="28" name="Rectangle 27"/>
          <p:cNvSpPr/>
          <p:nvPr/>
        </p:nvSpPr>
        <p:spPr>
          <a:xfrm>
            <a:off x="1905000" y="2277130"/>
            <a:ext cx="684803" cy="523220"/>
          </a:xfrm>
          <a:prstGeom prst="rect">
            <a:avLst/>
          </a:prstGeom>
        </p:spPr>
        <p:txBody>
          <a:bodyPr wrap="none">
            <a:spAutoFit/>
          </a:bodyPr>
          <a:lstStyle/>
          <a:p>
            <a:pPr marL="228600" indent="-88900"/>
            <a:r>
              <a:rPr lang="en" sz="2800" b="1" dirty="0">
                <a:solidFill>
                  <a:srgbClr val="FFC000"/>
                </a:solidFill>
                <a:latin typeface="Times New Roman" pitchFamily="18" charset="0"/>
                <a:cs typeface="Times New Roman" pitchFamily="18" charset="0"/>
              </a:rPr>
              <a:t>02</a:t>
            </a:r>
          </a:p>
        </p:txBody>
      </p:sp>
      <p:sp>
        <p:nvSpPr>
          <p:cNvPr id="29" name="Google Shape;657;p34"/>
          <p:cNvSpPr txBox="1">
            <a:spLocks/>
          </p:cNvSpPr>
          <p:nvPr/>
        </p:nvSpPr>
        <p:spPr>
          <a:xfrm>
            <a:off x="1503486" y="3411949"/>
            <a:ext cx="1133050" cy="758002"/>
          </a:xfrm>
          <a:prstGeom prst="rect">
            <a:avLst/>
          </a:prstGeom>
        </p:spPr>
        <p:txBody>
          <a:bodyPr spcFirstLastPara="1" wrap="square" lIns="121897" tIns="121897" rIns="121897" bIns="12189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dirty="0">
                <a:solidFill>
                  <a:schemeClr val="accent2">
                    <a:lumMod val="50000"/>
                  </a:schemeClr>
                </a:solidFill>
                <a:latin typeface="Times New Roman" pitchFamily="18" charset="0"/>
                <a:cs typeface="Times New Roman" pitchFamily="18" charset="0"/>
              </a:rPr>
              <a:t>03</a:t>
            </a:r>
          </a:p>
        </p:txBody>
      </p:sp>
      <p:sp>
        <p:nvSpPr>
          <p:cNvPr id="30" name="Rectangle 29"/>
          <p:cNvSpPr/>
          <p:nvPr/>
        </p:nvSpPr>
        <p:spPr>
          <a:xfrm>
            <a:off x="2514600" y="895350"/>
            <a:ext cx="5867400" cy="830997"/>
          </a:xfrm>
          <a:prstGeom prst="rect">
            <a:avLst/>
          </a:prstGeom>
        </p:spPr>
        <p:txBody>
          <a:bodyPr wrap="square">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văn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cộng</a:t>
            </a:r>
            <a:endParaRPr lang="en-US" sz="2400" dirty="0"/>
          </a:p>
        </p:txBody>
      </p:sp>
      <p:sp>
        <p:nvSpPr>
          <p:cNvPr id="32" name="Google Shape;1822;p64"/>
          <p:cNvSpPr txBox="1">
            <a:spLocks noGrp="1"/>
          </p:cNvSpPr>
          <p:nvPr>
            <p:ph type="subTitle" idx="1"/>
          </p:nvPr>
        </p:nvSpPr>
        <p:spPr>
          <a:xfrm>
            <a:off x="2309270" y="3372382"/>
            <a:ext cx="5792197" cy="6954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US" sz="2400" dirty="0">
                <a:latin typeface="Times New Roman" pitchFamily="18" charset="0"/>
                <a:cs typeface="Times New Roman" pitchFamily="18" charset="0"/>
              </a:rPr>
              <a:t>   </a:t>
            </a:r>
            <a:r>
              <a:rPr lang="en-US" sz="2400" b="0" dirty="0" err="1">
                <a:latin typeface="Times New Roman" pitchFamily="18" charset="0"/>
                <a:cs typeface="Times New Roman" pitchFamily="18" charset="0"/>
              </a:rPr>
              <a:t>Giữ</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gìn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bảo</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vệ</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cảnh</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quan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thiên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nhiên</a:t>
            </a:r>
            <a:r>
              <a:rPr lang="en-US" sz="2400" b="0" dirty="0">
                <a:latin typeface="Times New Roman" pitchFamily="18" charset="0"/>
                <a:cs typeface="Times New Roman" pitchFamily="18" charset="0"/>
              </a:rPr>
              <a:t> ở </a:t>
            </a:r>
            <a:r>
              <a:rPr lang="en-US" sz="2400" b="0" dirty="0" err="1">
                <a:latin typeface="Times New Roman" pitchFamily="18" charset="0"/>
                <a:cs typeface="Times New Roman" pitchFamily="18" charset="0"/>
              </a:rPr>
              <a:t>địa</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phương</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nơi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em</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sống</a:t>
            </a:r>
            <a:r>
              <a:rPr lang="en-US" sz="2400" b="0" dirty="0">
                <a:latin typeface="Times New Roman" pitchFamily="18" charset="0"/>
                <a:cs typeface="Times New Roman" pitchFamily="18" charset="0"/>
              </a:rPr>
              <a:t>.</a:t>
            </a:r>
            <a:endParaRPr sz="2400" b="0" dirty="0">
              <a:latin typeface="Times New Roman" pitchFamily="18" charset="0"/>
              <a:cs typeface="Times New Roman" pitchFamily="18" charset="0"/>
            </a:endParaRPr>
          </a:p>
        </p:txBody>
      </p:sp>
      <p:sp>
        <p:nvSpPr>
          <p:cNvPr id="31" name="Google Shape;1822;p64"/>
          <p:cNvSpPr txBox="1">
            <a:spLocks noGrp="1"/>
          </p:cNvSpPr>
          <p:nvPr>
            <p:ph type="subTitle" idx="2"/>
          </p:nvPr>
        </p:nvSpPr>
        <p:spPr>
          <a:xfrm>
            <a:off x="2589803" y="2061182"/>
            <a:ext cx="5936607" cy="728896"/>
          </a:xfrm>
          <a:prstGeom prst="rect">
            <a:avLst/>
          </a:prstGeom>
        </p:spPr>
        <p:txBody>
          <a:bodyPr spcFirstLastPara="1" wrap="square" lIns="91425" tIns="91425" rIns="91425" bIns="91425" anchor="t" anchorCtr="0">
            <a:noAutofit/>
          </a:bodyPr>
          <a:lstStyle/>
          <a:p>
            <a:pPr marL="0" lvl="0" indent="0" algn="just">
              <a:spcAft>
                <a:spcPts val="1600"/>
              </a:spcAft>
            </a:pP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Thiết</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lập</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được</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các</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mối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quan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hệ</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với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cộng</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đồng</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thể</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hiện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được</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sự</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sẵn</a:t>
            </a:r>
            <a:r>
              <a:rPr lang="en-US" sz="2400" b="0" dirty="0">
                <a:latin typeface="Times New Roman" pitchFamily="18" charset="0"/>
                <a:cs typeface="Times New Roman" pitchFamily="18" charset="0"/>
              </a:rPr>
              <a:t> sang </a:t>
            </a:r>
            <a:r>
              <a:rPr lang="en-US" sz="2400" b="0" dirty="0" err="1">
                <a:latin typeface="Times New Roman" pitchFamily="18" charset="0"/>
                <a:cs typeface="Times New Roman" pitchFamily="18" charset="0"/>
              </a:rPr>
              <a:t>giúp</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đỡ</a:t>
            </a:r>
            <a:r>
              <a:rPr lang="en-US" sz="2400" b="0" dirty="0">
                <a:latin typeface="Times New Roman" pitchFamily="18" charset="0"/>
                <a:cs typeface="Times New Roman" pitchFamily="18" charset="0"/>
              </a:rPr>
              <a:t>, chia </a:t>
            </a:r>
            <a:r>
              <a:rPr lang="en-US" sz="2400" b="0" dirty="0" err="1">
                <a:latin typeface="Times New Roman" pitchFamily="18" charset="0"/>
                <a:cs typeface="Times New Roman" pitchFamily="18" charset="0"/>
              </a:rPr>
              <a:t>sẻ</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với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những</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người</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gặp</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hoàn</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cảnh</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khó</a:t>
            </a:r>
            <a:r>
              <a:rPr lang="en-US" sz="2400" b="0" dirty="0">
                <a:latin typeface="Times New Roman" pitchFamily="18" charset="0"/>
                <a:cs typeface="Times New Roman" pitchFamily="18" charset="0"/>
              </a:rPr>
              <a:t> </a:t>
            </a:r>
            <a:r>
              <a:rPr lang="en-US" sz="2400" b="0" dirty="0" err="1">
                <a:latin typeface="Times New Roman" pitchFamily="18" charset="0"/>
                <a:cs typeface="Times New Roman" pitchFamily="18" charset="0"/>
              </a:rPr>
              <a:t>khăn</a:t>
            </a:r>
            <a:r>
              <a:rPr lang="en-US" sz="2400" b="0" dirty="0">
                <a:latin typeface="Times New Roman" pitchFamily="18" charset="0"/>
                <a:cs typeface="Times New Roman" pitchFamily="18" charset="0"/>
              </a:rPr>
              <a:t>.</a:t>
            </a:r>
            <a:endParaRPr sz="2400" b="0" dirty="0">
              <a:latin typeface="Times New Roman" pitchFamily="18" charset="0"/>
              <a:cs typeface="Times New Roman" pitchFamily="18" charset="0"/>
            </a:endParaRPr>
          </a:p>
        </p:txBody>
      </p:sp>
    </p:spTree>
    <p:extLst>
      <p:ext uri="{BB962C8B-B14F-4D97-AF65-F5344CB8AC3E}">
        <p14:creationId xmlns:p14="http://schemas.microsoft.com/office/powerpoint/2010/main" val="201399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left)">
                                      <p:cBhvr>
                                        <p:cTn id="12" dur="1000"/>
                                        <p:tgtEl>
                                          <p:spTgt spid="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wipe(left)">
                                      <p:cBhvr>
                                        <p:cTn id="17" dur="10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build="p"/>
      <p:bldP spid="3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4"/>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a:fillRect/>
          </a:stretch>
        </p:blipFill>
        <p:spPr>
          <a:xfrm>
            <a:off x="914400" y="819150"/>
            <a:ext cx="6912768" cy="4152000"/>
          </a:xfrm>
          <a:prstGeom prst="rect">
            <a:avLst/>
          </a:prstGeom>
        </p:spPr>
      </p:pic>
      <p:sp>
        <p:nvSpPr>
          <p:cNvPr id="4" name="Title 1"/>
          <p:cNvSpPr txBox="1">
            <a:spLocks/>
          </p:cNvSpPr>
          <p:nvPr/>
        </p:nvSpPr>
        <p:spPr>
          <a:xfrm>
            <a:off x="2133600" y="2571750"/>
            <a:ext cx="5074566" cy="1249957"/>
          </a:xfrm>
          <a:prstGeom prst="rect">
            <a:avLst/>
          </a:prstGeom>
        </p:spPr>
        <p:txBody>
          <a:bodyPr spcFirstLastPara="1" vert="horz" wrap="square" lIns="91425" tIns="91425" rIns="91425" bIns="91425" rtlCol="0" anchor="ctr" anchorCtr="0">
            <a:noAutofit/>
          </a:bodyPr>
          <a:lstStyle>
            <a:lvl1pPr lvl="0" algn="l" defTabSz="685800" rtl="0" eaLnBrk="1" latinLnBrk="0" hangingPunct="1">
              <a:lnSpc>
                <a:spcPct val="90000"/>
              </a:lnSpc>
              <a:spcBef>
                <a:spcPts val="0"/>
              </a:spcBef>
              <a:spcAft>
                <a:spcPts val="0"/>
              </a:spcAft>
              <a:buSzPts val="2400"/>
              <a:buNone/>
              <a:defRPr sz="3300" kern="1200">
                <a:solidFill>
                  <a:schemeClr val="dk2"/>
                </a:solidFill>
                <a:latin typeface="+mj-lt"/>
                <a:ea typeface="+mj-ea"/>
                <a:cs typeface="+mj-cs"/>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pPr>
              <a:buClrTx/>
              <a:buFontTx/>
            </a:pPr>
            <a:r>
              <a:rPr lang="en-US" b="1" dirty="0" err="1">
                <a:solidFill>
                  <a:srgbClr val="150BD9"/>
                </a:solidFill>
                <a:latin typeface="Times New Roman" panose="02020603050405020304" pitchFamily="18" charset="0"/>
                <a:cs typeface="Times New Roman" panose="02020603050405020304" pitchFamily="18" charset="0"/>
              </a:rPr>
              <a:t>Em</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hiểu</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thế</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nào</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là</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nơi</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công</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cộng</a:t>
            </a:r>
            <a:r>
              <a:rPr lang="en-US" b="1" dirty="0">
                <a:solidFill>
                  <a:srgbClr val="150BD9"/>
                </a:solidFill>
                <a:latin typeface="Times New Roman" panose="02020603050405020304" pitchFamily="18" charset="0"/>
                <a:cs typeface="Times New Roman" panose="02020603050405020304" pitchFamily="18" charset="0"/>
              </a:rPr>
              <a:t>? Cho </a:t>
            </a:r>
            <a:r>
              <a:rPr lang="en-US" b="1" dirty="0" err="1">
                <a:solidFill>
                  <a:srgbClr val="150BD9"/>
                </a:solidFill>
                <a:latin typeface="Times New Roman" panose="02020603050405020304" pitchFamily="18" charset="0"/>
                <a:cs typeface="Times New Roman" panose="02020603050405020304" pitchFamily="18" charset="0"/>
              </a:rPr>
              <a:t>ví</a:t>
            </a:r>
            <a:r>
              <a:rPr lang="en-US" b="1" dirty="0">
                <a:solidFill>
                  <a:srgbClr val="150BD9"/>
                </a:solidFill>
                <a:latin typeface="Times New Roman" panose="02020603050405020304" pitchFamily="18" charset="0"/>
                <a:cs typeface="Times New Roman" panose="02020603050405020304" pitchFamily="18" charset="0"/>
              </a:rPr>
              <a:t> </a:t>
            </a:r>
            <a:r>
              <a:rPr lang="en-US" b="1" dirty="0" err="1">
                <a:solidFill>
                  <a:srgbClr val="150BD9"/>
                </a:solidFill>
                <a:latin typeface="Times New Roman" panose="02020603050405020304" pitchFamily="18" charset="0"/>
                <a:cs typeface="Times New Roman" panose="02020603050405020304" pitchFamily="18" charset="0"/>
              </a:rPr>
              <a:t>dụ</a:t>
            </a:r>
            <a:r>
              <a:rPr lang="en-US" b="1" dirty="0">
                <a:solidFill>
                  <a:srgbClr val="150BD9"/>
                </a:solidFill>
                <a:latin typeface="Times New Roman" panose="02020603050405020304" pitchFamily="18" charset="0"/>
                <a:cs typeface="Times New Roman" panose="02020603050405020304" pitchFamily="18" charset="0"/>
              </a:rPr>
              <a:t>.</a:t>
            </a:r>
          </a:p>
        </p:txBody>
      </p:sp>
      <p:sp>
        <p:nvSpPr>
          <p:cNvPr id="5" name="Google Shape;645;p33"/>
          <p:cNvSpPr txBox="1">
            <a:spLocks/>
          </p:cNvSpPr>
          <p:nvPr/>
        </p:nvSpPr>
        <p:spPr>
          <a:xfrm>
            <a:off x="381000" y="-4295"/>
            <a:ext cx="8125975" cy="129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9pPr>
          </a:lstStyle>
          <a:p>
            <a:pPr marL="0" indent="0"/>
            <a:r>
              <a:rPr lang="en-US" sz="2800" b="1" dirty="0">
                <a:solidFill>
                  <a:srgbClr val="FF0000"/>
                </a:solidFill>
                <a:latin typeface="Times New Roman" pitchFamily="18" charset="0"/>
                <a:cs typeface="Times New Roman" pitchFamily="18" charset="0"/>
              </a:rPr>
              <a:t>CHỦ ĐỀ 6: XÂY DỰNG CỘNG ĐỒNG VĂN MINH, THÂN THIỆN</a:t>
            </a:r>
          </a:p>
          <a:p>
            <a:pPr marL="0" indent="0" algn="l"/>
            <a:endParaRPr lang="en-US" sz="2800" dirty="0">
              <a:solidFill>
                <a:srgbClr val="FF0000"/>
              </a:solidFill>
            </a:endParaRPr>
          </a:p>
          <a:p>
            <a:pPr marL="0" indent="0" algn="l">
              <a:spcBef>
                <a:spcPts val="1600"/>
              </a:spcBef>
              <a:spcAft>
                <a:spcPts val="1600"/>
              </a:spcAft>
            </a:pPr>
            <a:endParaRPr lang="en-US" sz="2800" dirty="0">
              <a:solidFill>
                <a:srgbClr val="FF0000"/>
              </a:solidFill>
            </a:endParaRPr>
          </a:p>
        </p:txBody>
      </p:sp>
    </p:spTree>
    <p:extLst>
      <p:ext uri="{BB962C8B-B14F-4D97-AF65-F5344CB8AC3E}">
        <p14:creationId xmlns:p14="http://schemas.microsoft.com/office/powerpoint/2010/main" val="346557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57350"/>
            <a:ext cx="7543800" cy="2743200"/>
          </a:xfrm>
          <a:solidFill>
            <a:schemeClr val="bg1"/>
          </a:solidFill>
        </p:spPr>
        <p:txBody>
          <a:bodyPr/>
          <a:lstStyle/>
          <a:p>
            <a:pPr algn="just">
              <a:lnSpc>
                <a:spcPct val="100000"/>
              </a:lnSpc>
              <a:spcAft>
                <a:spcPts val="600"/>
              </a:spcAft>
            </a:pP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Google Shape;645;p33"/>
          <p:cNvSpPr txBox="1">
            <a:spLocks/>
          </p:cNvSpPr>
          <p:nvPr/>
        </p:nvSpPr>
        <p:spPr>
          <a:xfrm>
            <a:off x="332225" y="5195"/>
            <a:ext cx="8125975" cy="129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9pPr>
          </a:lstStyle>
          <a:p>
            <a:pPr marL="0" indent="0"/>
            <a:r>
              <a:rPr lang="en-US" sz="2800" b="1" dirty="0">
                <a:solidFill>
                  <a:srgbClr val="FF0000"/>
                </a:solidFill>
                <a:latin typeface="Times New Roman" pitchFamily="18" charset="0"/>
                <a:cs typeface="Times New Roman" pitchFamily="18" charset="0"/>
              </a:rPr>
              <a:t>CHỦ ĐỀ 6: XÂY DỰNG CỘNG ĐỒNG VĂN MINH, THÂN THIỆN</a:t>
            </a:r>
          </a:p>
          <a:p>
            <a:pPr marL="0" indent="0" algn="l"/>
            <a:endParaRPr lang="en-US" sz="2800" dirty="0">
              <a:solidFill>
                <a:srgbClr val="FF0000"/>
              </a:solidFill>
            </a:endParaRPr>
          </a:p>
          <a:p>
            <a:pPr marL="0" indent="0" algn="l">
              <a:spcBef>
                <a:spcPts val="1600"/>
              </a:spcBef>
              <a:spcAft>
                <a:spcPts val="1600"/>
              </a:spcAft>
            </a:pPr>
            <a:r>
              <a:rPr lang="en-US" sz="2800" dirty="0">
                <a:solidFill>
                  <a:srgbClr val="FF0000"/>
                </a:solidFill>
              </a:rPr>
              <a:t>  </a:t>
            </a:r>
          </a:p>
        </p:txBody>
      </p:sp>
    </p:spTree>
    <p:extLst>
      <p:ext uri="{BB962C8B-B14F-4D97-AF65-F5344CB8AC3E}">
        <p14:creationId xmlns:p14="http://schemas.microsoft.com/office/powerpoint/2010/main" val="34233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40"/>
          <p:cNvSpPr txBox="1">
            <a:spLocks noGrp="1"/>
          </p:cNvSpPr>
          <p:nvPr>
            <p:ph type="title"/>
          </p:nvPr>
        </p:nvSpPr>
        <p:spPr>
          <a:xfrm>
            <a:off x="1066800" y="1352550"/>
            <a:ext cx="6477000" cy="1524000"/>
          </a:xfrm>
          <a:prstGeom prst="rect">
            <a:avLst/>
          </a:prstGeom>
          <a:noFill/>
          <a:ln w="3175">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tx1"/>
                </a:solidFill>
                <a:latin typeface="Times New Roman" pitchFamily="18" charset="0"/>
                <a:cs typeface="Times New Roman" pitchFamily="18" charset="0"/>
              </a:rPr>
              <a:t>NHIỆM VỤ 1:</a:t>
            </a:r>
            <a:br>
              <a:rPr lang="en" sz="2800" b="1" dirty="0">
                <a:solidFill>
                  <a:schemeClr val="tx1"/>
                </a:solidFill>
                <a:latin typeface="Times New Roman" pitchFamily="18" charset="0"/>
                <a:cs typeface="Times New Roman" pitchFamily="18" charset="0"/>
              </a:rPr>
            </a:br>
            <a:r>
              <a:rPr lang="en" sz="2800" b="1" dirty="0">
                <a:solidFill>
                  <a:schemeClr val="tx1"/>
                </a:solidFill>
                <a:latin typeface="Times New Roman" pitchFamily="18" charset="0"/>
                <a:cs typeface="Times New Roman" pitchFamily="18" charset="0"/>
              </a:rPr>
              <a:t>TÌM HIỂU Ý NGHĨA CỦA NƠI CÔNG CỘNG</a:t>
            </a:r>
            <a:endParaRPr sz="2800" b="1" dirty="0">
              <a:solidFill>
                <a:schemeClr val="tx1"/>
              </a:solidFill>
              <a:latin typeface="Times New Roman" pitchFamily="18" charset="0"/>
              <a:cs typeface="Times New Roman" pitchFamily="18" charset="0"/>
            </a:endParaRPr>
          </a:p>
        </p:txBody>
      </p:sp>
      <p:sp>
        <p:nvSpPr>
          <p:cNvPr id="3" name="Google Shape;645;p33"/>
          <p:cNvSpPr txBox="1">
            <a:spLocks/>
          </p:cNvSpPr>
          <p:nvPr/>
        </p:nvSpPr>
        <p:spPr>
          <a:xfrm>
            <a:off x="332225" y="5195"/>
            <a:ext cx="8125975" cy="129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9pPr>
          </a:lstStyle>
          <a:p>
            <a:pPr marL="0" indent="0"/>
            <a:r>
              <a:rPr lang="en-US" sz="2800" b="1" dirty="0">
                <a:solidFill>
                  <a:srgbClr val="FF0000"/>
                </a:solidFill>
                <a:latin typeface="Times New Roman" pitchFamily="18" charset="0"/>
                <a:cs typeface="Times New Roman" pitchFamily="18" charset="0"/>
              </a:rPr>
              <a:t>CHỦ ĐỀ 6: XÂY DỰNG CỘNG ĐỒNG VĂN MINH, THÂN THIỆN</a:t>
            </a:r>
          </a:p>
          <a:p>
            <a:pPr marL="0" indent="0" algn="l"/>
            <a:endParaRPr lang="en-US" sz="2800" dirty="0">
              <a:solidFill>
                <a:srgbClr val="FF0000"/>
              </a:solidFill>
            </a:endParaRPr>
          </a:p>
          <a:p>
            <a:pPr marL="0" indent="0" algn="l">
              <a:spcBef>
                <a:spcPts val="1600"/>
              </a:spcBef>
              <a:spcAft>
                <a:spcPts val="1600"/>
              </a:spcAft>
            </a:pPr>
            <a:endParaRPr lang="en-US" sz="2800" dirty="0">
              <a:solidFill>
                <a:srgbClr val="FF0000"/>
              </a:solidFill>
            </a:endParaRPr>
          </a:p>
        </p:txBody>
      </p:sp>
    </p:spTree>
    <p:extLst>
      <p:ext uri="{BB962C8B-B14F-4D97-AF65-F5344CB8AC3E}">
        <p14:creationId xmlns:p14="http://schemas.microsoft.com/office/powerpoint/2010/main" val="285565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animEffect transition="in" filter="wipe(up)">
                                      <p:cBhvr>
                                        <p:cTn id="7" dur="10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9166" t="17391" r="25833" b="21838"/>
          <a:stretch/>
        </p:blipFill>
        <p:spPr>
          <a:xfrm>
            <a:off x="304800" y="1892000"/>
            <a:ext cx="6417275" cy="324284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9167" t="21838" r="26666" b="42589"/>
          <a:stretch/>
        </p:blipFill>
        <p:spPr>
          <a:xfrm>
            <a:off x="310979" y="133350"/>
            <a:ext cx="6248400" cy="1898248"/>
          </a:xfrm>
          <a:prstGeom prst="rect">
            <a:avLst/>
          </a:prstGeom>
        </p:spPr>
      </p:pic>
      <p:sp>
        <p:nvSpPr>
          <p:cNvPr id="2" name="Oval Callout 1"/>
          <p:cNvSpPr/>
          <p:nvPr/>
        </p:nvSpPr>
        <p:spPr>
          <a:xfrm>
            <a:off x="6559379" y="0"/>
            <a:ext cx="2584621" cy="3790950"/>
          </a:xfrm>
          <a:prstGeom prst="wedgeEllipseCallout">
            <a:avLst>
              <a:gd name="adj1" fmla="val -56668"/>
              <a:gd name="adj2" fmla="val 46588"/>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50BD9"/>
                </a:solidFill>
                <a:latin typeface="Times New Roman" panose="02020603050405020304" pitchFamily="18" charset="0"/>
                <a:cs typeface="Times New Roman" panose="02020603050405020304" pitchFamily="18" charset="0"/>
              </a:rPr>
              <a:t>Em</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hãy</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chỉ</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ra</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những</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nơi</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công</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cộng</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mà</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em</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đã</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tham</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gia</a:t>
            </a:r>
            <a:r>
              <a:rPr lang="en-US" sz="2800" b="1" dirty="0">
                <a:solidFill>
                  <a:srgbClr val="150BD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34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180" t="24803" r="31396" b="29248"/>
          <a:stretch/>
        </p:blipFill>
        <p:spPr>
          <a:xfrm>
            <a:off x="1600200" y="0"/>
            <a:ext cx="7239000" cy="5010150"/>
          </a:xfrm>
          <a:prstGeom prst="rect">
            <a:avLst/>
          </a:prstGeom>
        </p:spPr>
      </p:pic>
      <p:sp>
        <p:nvSpPr>
          <p:cNvPr id="3" name="Oval Callout 2"/>
          <p:cNvSpPr/>
          <p:nvPr/>
        </p:nvSpPr>
        <p:spPr>
          <a:xfrm>
            <a:off x="0" y="514350"/>
            <a:ext cx="2743200" cy="4191000"/>
          </a:xfrm>
          <a:prstGeom prst="wedgeEllipseCallout">
            <a:avLst>
              <a:gd name="adj1" fmla="val 57106"/>
              <a:gd name="adj2" fmla="val 47684"/>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150BD9"/>
                </a:solidFill>
                <a:latin typeface="Times New Roman" panose="02020603050405020304" pitchFamily="18" charset="0"/>
                <a:cs typeface="Times New Roman" panose="02020603050405020304" pitchFamily="18" charset="0"/>
              </a:rPr>
              <a:t>Em</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hãy</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cho</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biết</a:t>
            </a:r>
            <a:r>
              <a:rPr lang="en-US" sz="2800" b="1" dirty="0">
                <a:solidFill>
                  <a:srgbClr val="150BD9"/>
                </a:solidFill>
                <a:latin typeface="Times New Roman" panose="02020603050405020304" pitchFamily="18" charset="0"/>
                <a:cs typeface="Times New Roman" panose="02020603050405020304" pitchFamily="18" charset="0"/>
              </a:rPr>
              <a:t> ý </a:t>
            </a:r>
            <a:r>
              <a:rPr lang="en-US" sz="2800" b="1" dirty="0" err="1">
                <a:solidFill>
                  <a:srgbClr val="150BD9"/>
                </a:solidFill>
                <a:latin typeface="Times New Roman" panose="02020603050405020304" pitchFamily="18" charset="0"/>
                <a:cs typeface="Times New Roman" panose="02020603050405020304" pitchFamily="18" charset="0"/>
              </a:rPr>
              <a:t>nghĩa</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của</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nơi</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công</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cộng</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đối</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với</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cá</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nhân</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và</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cộng</a:t>
            </a:r>
            <a:r>
              <a:rPr lang="en-US" sz="2800" b="1" dirty="0">
                <a:solidFill>
                  <a:srgbClr val="150BD9"/>
                </a:solidFill>
                <a:latin typeface="Times New Roman" panose="02020603050405020304" pitchFamily="18" charset="0"/>
                <a:cs typeface="Times New Roman" panose="02020603050405020304" pitchFamily="18" charset="0"/>
              </a:rPr>
              <a:t> </a:t>
            </a:r>
            <a:r>
              <a:rPr lang="en-US" sz="2800" b="1" dirty="0" err="1">
                <a:solidFill>
                  <a:srgbClr val="150BD9"/>
                </a:solidFill>
                <a:latin typeface="Times New Roman" panose="02020603050405020304" pitchFamily="18" charset="0"/>
                <a:cs typeface="Times New Roman" panose="02020603050405020304" pitchFamily="18" charset="0"/>
              </a:rPr>
              <a:t>đồng</a:t>
            </a:r>
            <a:r>
              <a:rPr lang="en-US" sz="2800" b="1" dirty="0">
                <a:solidFill>
                  <a:srgbClr val="150BD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0109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90550"/>
            <a:ext cx="8420100" cy="3657600"/>
          </a:xfrm>
          <a:solidFill>
            <a:schemeClr val="bg1"/>
          </a:solidFill>
        </p:spPr>
        <p:txBody>
          <a:bodyPr>
            <a:noAutofit/>
          </a:bodyPr>
          <a:lstStyle/>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nom,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ốm</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53932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40"/>
          <p:cNvSpPr txBox="1">
            <a:spLocks noGrp="1"/>
          </p:cNvSpPr>
          <p:nvPr>
            <p:ph type="title"/>
          </p:nvPr>
        </p:nvSpPr>
        <p:spPr>
          <a:xfrm>
            <a:off x="1371600" y="1267690"/>
            <a:ext cx="6553200" cy="1524000"/>
          </a:xfrm>
          <a:prstGeom prst="rect">
            <a:avLst/>
          </a:prstGeom>
          <a:noFill/>
          <a:ln w="3175">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chemeClr val="tx1"/>
                </a:solidFill>
                <a:latin typeface="Times New Roman" pitchFamily="18" charset="0"/>
                <a:cs typeface="Times New Roman" pitchFamily="18" charset="0"/>
              </a:rPr>
              <a:t>NHIỆM VỤ 2:</a:t>
            </a:r>
            <a:br>
              <a:rPr lang="en" sz="2800" b="1" dirty="0">
                <a:solidFill>
                  <a:schemeClr val="tx1"/>
                </a:solidFill>
                <a:latin typeface="Times New Roman" pitchFamily="18" charset="0"/>
                <a:cs typeface="Times New Roman" pitchFamily="18" charset="0"/>
              </a:rPr>
            </a:br>
            <a:r>
              <a:rPr lang="en" sz="2800" b="1" dirty="0">
                <a:solidFill>
                  <a:schemeClr val="tx1"/>
                </a:solidFill>
                <a:latin typeface="Times New Roman" pitchFamily="18" charset="0"/>
                <a:cs typeface="Times New Roman" pitchFamily="18" charset="0"/>
              </a:rPr>
              <a:t>TÌM HIỂU QUY TẮC ỨNG XỬ NƠI CÔNG CỘNG</a:t>
            </a:r>
            <a:endParaRPr sz="2800" b="1" dirty="0">
              <a:solidFill>
                <a:schemeClr val="tx1"/>
              </a:solidFill>
              <a:latin typeface="Times New Roman" pitchFamily="18" charset="0"/>
              <a:cs typeface="Times New Roman" pitchFamily="18" charset="0"/>
            </a:endParaRPr>
          </a:p>
        </p:txBody>
      </p:sp>
      <p:sp>
        <p:nvSpPr>
          <p:cNvPr id="3" name="Google Shape;645;p33"/>
          <p:cNvSpPr txBox="1">
            <a:spLocks/>
          </p:cNvSpPr>
          <p:nvPr/>
        </p:nvSpPr>
        <p:spPr>
          <a:xfrm>
            <a:off x="332225" y="5195"/>
            <a:ext cx="8125975" cy="129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omfortaa"/>
              <a:buNone/>
              <a:defRPr sz="20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9pPr>
          </a:lstStyle>
          <a:p>
            <a:pPr marL="0" indent="0"/>
            <a:r>
              <a:rPr lang="en-US" sz="2800" b="1" dirty="0">
                <a:solidFill>
                  <a:srgbClr val="FF0000"/>
                </a:solidFill>
                <a:latin typeface="Times New Roman" panose="02020603050405020304" pitchFamily="18" charset="0"/>
                <a:cs typeface="Times New Roman" pitchFamily="18" charset="0"/>
              </a:rPr>
              <a:t>CHỦ ĐỀ 6: XÂY DỰNG CỘNG ĐỒNG VĂN MINH, THÂN THIỆN</a:t>
            </a:r>
          </a:p>
          <a:p>
            <a:pPr marL="0" indent="0" algn="l"/>
            <a:endParaRPr lang="en-US" sz="2800" dirty="0">
              <a:solidFill>
                <a:srgbClr val="FF0000"/>
              </a:solidFill>
              <a:latin typeface="Times New Roman" panose="02020603050405020304" pitchFamily="18" charset="0"/>
              <a:cs typeface="Times New Roman" panose="02020603050405020304" pitchFamily="18" charset="0"/>
            </a:endParaRPr>
          </a:p>
          <a:p>
            <a:pPr marL="0" indent="0" algn="l">
              <a:spcBef>
                <a:spcPts val="1600"/>
              </a:spcBef>
              <a:spcAft>
                <a:spcPts val="1600"/>
              </a:spcAft>
            </a:pP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57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6"/>
                                        </p:tgtEl>
                                        <p:attrNameLst>
                                          <p:attrName>style.visibility</p:attrName>
                                        </p:attrNameLst>
                                      </p:cBhvr>
                                      <p:to>
                                        <p:strVal val="visible"/>
                                      </p:to>
                                    </p:set>
                                    <p:animEffect transition="in" filter="barn(inVertical)">
                                      <p:cBhvr>
                                        <p:cTn id="7" dur="10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2208</TotalTime>
  <Words>533</Words>
  <Application>Microsoft Office PowerPoint</Application>
  <PresentationFormat>On-screen Show (16:9)</PresentationFormat>
  <Paragraphs>35</Paragraphs>
  <Slides>15</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Calibri</vt:lpstr>
      <vt:lpstr>Delius Unicase</vt:lpstr>
      <vt:lpstr>Chewy</vt:lpstr>
      <vt:lpstr>Calibri Light</vt:lpstr>
      <vt:lpstr>Wingdings</vt:lpstr>
      <vt:lpstr>Comfortaa</vt:lpstr>
      <vt:lpstr>Times New Roman</vt:lpstr>
      <vt:lpstr>Arial</vt:lpstr>
      <vt:lpstr>Ribeye</vt:lpstr>
      <vt:lpstr>Office Theme</vt:lpstr>
      <vt:lpstr>PowerPoint Presentation</vt:lpstr>
      <vt:lpstr>PowerPoint Presentation</vt:lpstr>
      <vt:lpstr>PowerPoint Presentation</vt:lpstr>
      <vt:lpstr>-Nơi cộng cộng là không gian chung của mọi người. Đó là con đường trước cửa nhà, là rạp chiếu phim, là nhà hát, viện bảo tàng, của hàng mua bán, bến xe, sân đình, nơi tổ chức lễ hội, trên tàu, xe,… </vt:lpstr>
      <vt:lpstr>NHIỆM VỤ 1: TÌM HIỂU Ý NGHĨA CỦA NƠI CÔNG CỘNG</vt:lpstr>
      <vt:lpstr>PowerPoint Presentation</vt:lpstr>
      <vt:lpstr>PowerPoint Presentation</vt:lpstr>
      <vt:lpstr>PowerPoint Presentation</vt:lpstr>
      <vt:lpstr>NHIỆM VỤ 2: TÌM HIỂU QUY TẮC ỨNG XỬ NƠI CÔNG CỘNG</vt:lpstr>
      <vt:lpstr>PowerPoint Presentation</vt:lpstr>
      <vt:lpstr>PowerPoint Presentation</vt:lpstr>
      <vt:lpstr>- Để tất cả mọi người đều cảm thấy thoải mái, dễ chịu khi cùng hoạt động trong một không gian chung, chúng ta cần phải thực hiện những quy tắc ứng xử nơi công cộng, góp phần xây dựng cộng đồng văn minh, thân thiện.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Intervention: The Alphabet</dc:title>
  <dc:creator>MR HAI</dc:creator>
  <cp:lastModifiedBy>Hiền Phạm</cp:lastModifiedBy>
  <cp:revision>138</cp:revision>
  <dcterms:modified xsi:type="dcterms:W3CDTF">2022-01-11T01:23:13Z</dcterms:modified>
</cp:coreProperties>
</file>